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7"/>
  </p:notesMasterIdLst>
  <p:handoutMasterIdLst>
    <p:handoutMasterId r:id="rId38"/>
  </p:handoutMasterIdLst>
  <p:sldIdLst>
    <p:sldId id="256" r:id="rId5"/>
    <p:sldId id="318" r:id="rId6"/>
    <p:sldId id="285" r:id="rId7"/>
    <p:sldId id="287" r:id="rId8"/>
    <p:sldId id="265" r:id="rId9"/>
    <p:sldId id="293" r:id="rId10"/>
    <p:sldId id="294" r:id="rId11"/>
    <p:sldId id="309" r:id="rId12"/>
    <p:sldId id="311" r:id="rId13"/>
    <p:sldId id="312" r:id="rId14"/>
    <p:sldId id="313" r:id="rId15"/>
    <p:sldId id="314" r:id="rId16"/>
    <p:sldId id="315" r:id="rId17"/>
    <p:sldId id="316" r:id="rId18"/>
    <p:sldId id="317" r:id="rId19"/>
    <p:sldId id="289" r:id="rId20"/>
    <p:sldId id="300" r:id="rId21"/>
    <p:sldId id="301" r:id="rId22"/>
    <p:sldId id="302" r:id="rId23"/>
    <p:sldId id="296" r:id="rId24"/>
    <p:sldId id="303" r:id="rId25"/>
    <p:sldId id="304" r:id="rId26"/>
    <p:sldId id="305" r:id="rId27"/>
    <p:sldId id="306" r:id="rId28"/>
    <p:sldId id="307" r:id="rId29"/>
    <p:sldId id="308" r:id="rId30"/>
    <p:sldId id="290" r:id="rId31"/>
    <p:sldId id="261" r:id="rId32"/>
    <p:sldId id="291" r:id="rId33"/>
    <p:sldId id="297" r:id="rId34"/>
    <p:sldId id="292" r:id="rId35"/>
    <p:sldId id="2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28" userDrawn="1">
          <p15:clr>
            <a:srgbClr val="A4A3A4"/>
          </p15:clr>
        </p15:guide>
        <p15:guide id="2" orient="horz" pos="9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E7E9"/>
    <a:srgbClr val="E7ECD8"/>
    <a:srgbClr val="DEC9FB"/>
    <a:srgbClr val="BE93F7"/>
    <a:srgbClr val="A5A5A5"/>
    <a:srgbClr val="BEB9AA"/>
    <a:srgbClr val="C0C9C2"/>
    <a:srgbClr val="AA9D92"/>
    <a:srgbClr val="F2F1EE"/>
    <a:srgbClr val="D8D2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524" autoAdjust="0"/>
    <p:restoredTop sz="93595" autoAdjust="0"/>
  </p:normalViewPr>
  <p:slideViewPr>
    <p:cSldViewPr snapToGrid="0">
      <p:cViewPr varScale="1">
        <p:scale>
          <a:sx n="96" d="100"/>
          <a:sy n="96" d="100"/>
        </p:scale>
        <p:origin x="96" y="150"/>
      </p:cViewPr>
      <p:guideLst>
        <p:guide pos="4128"/>
        <p:guide orient="horz" pos="960"/>
      </p:guideLst>
    </p:cSldViewPr>
  </p:slideViewPr>
  <p:outlineViewPr>
    <p:cViewPr>
      <p:scale>
        <a:sx n="33" d="100"/>
        <a:sy n="33" d="100"/>
      </p:scale>
      <p:origin x="0" y="-4027"/>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65" d="100"/>
          <a:sy n="65" d="100"/>
        </p:scale>
        <p:origin x="2299"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6E6020-4209-49A3-9DC4-18264096E79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797462-F1DD-4E64-BC14-F17A0F34B5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232FC57-E1F8-4F59-A87C-2833007EAF57}" type="datetimeFigureOut">
              <a:rPr lang="en-US" smtClean="0"/>
              <a:t>10/21/2022</a:t>
            </a:fld>
            <a:endParaRPr lang="en-US"/>
          </a:p>
        </p:txBody>
      </p:sp>
      <p:sp>
        <p:nvSpPr>
          <p:cNvPr id="4" name="Footer Placeholder 3">
            <a:extLst>
              <a:ext uri="{FF2B5EF4-FFF2-40B4-BE49-F238E27FC236}">
                <a16:creationId xmlns:a16="http://schemas.microsoft.com/office/drawing/2014/main" id="{8075F0E3-AC70-4B5A-BCEB-9E3C021C86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48F68B5-925F-4468-95B3-EA77C29C342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8A06BE-7519-4B21-9E1D-AE6D6E69C38F}" type="slidenum">
              <a:rPr lang="en-US" smtClean="0"/>
              <a:t>‹#›</a:t>
            </a:fld>
            <a:endParaRPr lang="en-US"/>
          </a:p>
        </p:txBody>
      </p:sp>
    </p:spTree>
    <p:extLst>
      <p:ext uri="{BB962C8B-B14F-4D97-AF65-F5344CB8AC3E}">
        <p14:creationId xmlns:p14="http://schemas.microsoft.com/office/powerpoint/2010/main" val="2157383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8ACAC0-59EA-4916-9995-398D6BEB88C3}" type="datetimeFigureOut">
              <a:rPr lang="en-US" smtClean="0"/>
              <a:t>10/21/2022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9B2C62-FE30-453D-946B-754E9E42C845}" type="slidenum">
              <a:rPr lang="en-US" smtClean="0"/>
              <a:t>‹#›</a:t>
            </a:fld>
            <a:endParaRPr lang="en-US"/>
          </a:p>
        </p:txBody>
      </p:sp>
    </p:spTree>
    <p:extLst>
      <p:ext uri="{BB962C8B-B14F-4D97-AF65-F5344CB8AC3E}">
        <p14:creationId xmlns:p14="http://schemas.microsoft.com/office/powerpoint/2010/main" val="2922326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Line spacing + Page numbers</a:t>
            </a:r>
          </a:p>
        </p:txBody>
      </p:sp>
      <p:sp>
        <p:nvSpPr>
          <p:cNvPr id="4" name="Slide Number Placeholder 3"/>
          <p:cNvSpPr>
            <a:spLocks noGrp="1"/>
          </p:cNvSpPr>
          <p:nvPr>
            <p:ph type="sldNum" sz="quarter" idx="5"/>
          </p:nvPr>
        </p:nvSpPr>
        <p:spPr/>
        <p:txBody>
          <a:bodyPr/>
          <a:lstStyle/>
          <a:p>
            <a:fld id="{5A9B2C62-FE30-453D-946B-754E9E42C845}" type="slidenum">
              <a:rPr lang="en-US" smtClean="0"/>
              <a:t>1</a:t>
            </a:fld>
            <a:endParaRPr lang="en-US"/>
          </a:p>
        </p:txBody>
      </p:sp>
    </p:spTree>
    <p:extLst>
      <p:ext uri="{BB962C8B-B14F-4D97-AF65-F5344CB8AC3E}">
        <p14:creationId xmlns:p14="http://schemas.microsoft.com/office/powerpoint/2010/main" val="17773754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The information is to determine the charter school’s verified data implementation, as applicable.</a:t>
            </a:r>
          </a:p>
          <a:p>
            <a:pPr marL="174708" indent="-174708">
              <a:buFont typeface="Arial" panose="020B0604020202020204" pitchFamily="34" charset="0"/>
              <a:buChar char="•"/>
            </a:pPr>
            <a:r>
              <a:rPr lang="en-US" dirty="0"/>
              <a:t>For schools identified by the CDE as Middle or Low Performing at the time of renewal, the LAUSD Board shall consider performance on the California School Dashboard and verified data (which adhere to the state-approved criteria)</a:t>
            </a:r>
          </a:p>
          <a:p>
            <a:pPr marL="174708" indent="-174708">
              <a:buFont typeface="Arial" panose="020B0604020202020204" pitchFamily="34" charset="0"/>
              <a:buChar char="•"/>
            </a:pPr>
            <a:r>
              <a:rPr lang="en-US" dirty="0"/>
              <a:t>Note: The LAUSD Board shall only consider verified data adopted by the State Board of Education.</a:t>
            </a:r>
          </a:p>
        </p:txBody>
      </p:sp>
      <p:sp>
        <p:nvSpPr>
          <p:cNvPr id="4" name="Slide Number Placeholder 3"/>
          <p:cNvSpPr>
            <a:spLocks noGrp="1"/>
          </p:cNvSpPr>
          <p:nvPr>
            <p:ph type="sldNum" sz="quarter" idx="10"/>
          </p:nvPr>
        </p:nvSpPr>
        <p:spPr/>
        <p:txBody>
          <a:bodyPr/>
          <a:lstStyle/>
          <a:p>
            <a:fld id="{06B31D9A-B600-49CF-A200-E6FF79EEEF6C}" type="slidenum">
              <a:rPr lang="en-US" smtClean="0"/>
              <a:t>13</a:t>
            </a:fld>
            <a:endParaRPr lang="en-US"/>
          </a:p>
        </p:txBody>
      </p:sp>
    </p:spTree>
    <p:extLst>
      <p:ext uri="{BB962C8B-B14F-4D97-AF65-F5344CB8AC3E}">
        <p14:creationId xmlns:p14="http://schemas.microsoft.com/office/powerpoint/2010/main" val="4145679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2"/>
        </a:solidFill>
        <a:effectLst/>
      </p:bgPr>
    </p:bg>
    <p:spTree>
      <p:nvGrpSpPr>
        <p:cNvPr id="1" name=""/>
        <p:cNvGrpSpPr/>
        <p:nvPr/>
      </p:nvGrpSpPr>
      <p:grpSpPr>
        <a:xfrm>
          <a:off x="0" y="0"/>
          <a:ext cx="0" cy="0"/>
          <a:chOff x="0" y="0"/>
          <a:chExt cx="0" cy="0"/>
        </a:xfrm>
      </p:grpSpPr>
      <p:sp>
        <p:nvSpPr>
          <p:cNvPr id="12" name="Text Placeholder 21">
            <a:extLst>
              <a:ext uri="{FF2B5EF4-FFF2-40B4-BE49-F238E27FC236}">
                <a16:creationId xmlns:a16="http://schemas.microsoft.com/office/drawing/2014/main" id="{F2964EA8-200F-47C5-90C2-1DBA3D6D7CDB}"/>
              </a:ext>
            </a:extLst>
          </p:cNvPr>
          <p:cNvSpPr>
            <a:spLocks noGrp="1"/>
          </p:cNvSpPr>
          <p:nvPr>
            <p:ph type="body" sz="quarter" idx="12"/>
          </p:nvPr>
        </p:nvSpPr>
        <p:spPr>
          <a:xfrm>
            <a:off x="1028700" y="5078187"/>
            <a:ext cx="3222058" cy="964620"/>
          </a:xfrm>
        </p:spPr>
        <p:txBody>
          <a:bodyPr>
            <a:noAutofit/>
          </a:bodyPr>
          <a:lstStyle>
            <a:lvl1pPr marL="0" indent="0">
              <a:buNone/>
              <a:defRPr sz="1400">
                <a:solidFill>
                  <a:schemeClr val="accent2">
                    <a:lumMod val="50000"/>
                  </a:schemeClr>
                </a:solidFill>
              </a:defRPr>
            </a:lvl1pPr>
            <a:lvl2pPr marL="457200" indent="0">
              <a:buNone/>
              <a:defRPr sz="1400">
                <a:solidFill>
                  <a:schemeClr val="bg2">
                    <a:lumMod val="50000"/>
                  </a:schemeClr>
                </a:solidFill>
              </a:defRPr>
            </a:lvl2pPr>
            <a:lvl3pPr marL="914400" indent="0">
              <a:buNone/>
              <a:defRPr sz="1400">
                <a:solidFill>
                  <a:schemeClr val="bg2">
                    <a:lumMod val="50000"/>
                  </a:schemeClr>
                </a:solidFill>
              </a:defRPr>
            </a:lvl3pPr>
            <a:lvl4pPr marL="1371600" indent="0">
              <a:buNone/>
              <a:defRPr sz="1400">
                <a:solidFill>
                  <a:schemeClr val="bg2">
                    <a:lumMod val="50000"/>
                  </a:schemeClr>
                </a:solidFill>
              </a:defRPr>
            </a:lvl4pPr>
            <a:lvl5pPr marL="1828800" indent="0">
              <a:buNone/>
              <a:defRPr sz="1400">
                <a:solidFill>
                  <a:schemeClr val="bg2">
                    <a:lumMod val="50000"/>
                  </a:schemeClr>
                </a:solidFill>
              </a:defRPr>
            </a:lvl5pPr>
          </a:lstStyle>
          <a:p>
            <a:pPr lvl="0"/>
            <a:r>
              <a:rPr lang="en-US"/>
              <a:t>Click to edit Master text styles</a:t>
            </a:r>
          </a:p>
        </p:txBody>
      </p:sp>
      <p:sp>
        <p:nvSpPr>
          <p:cNvPr id="13" name="Picture Placeholder 19">
            <a:extLst>
              <a:ext uri="{FF2B5EF4-FFF2-40B4-BE49-F238E27FC236}">
                <a16:creationId xmlns:a16="http://schemas.microsoft.com/office/drawing/2014/main" id="{7878E298-5074-4E51-993E-34931A897F12}"/>
              </a:ext>
            </a:extLst>
          </p:cNvPr>
          <p:cNvSpPr>
            <a:spLocks noGrp="1"/>
          </p:cNvSpPr>
          <p:nvPr>
            <p:ph type="pic" sz="quarter" idx="11"/>
          </p:nvPr>
        </p:nvSpPr>
        <p:spPr>
          <a:xfrm>
            <a:off x="6221413" y="0"/>
            <a:ext cx="4941887" cy="5726113"/>
          </a:xfrm>
        </p:spPr>
        <p:txBody>
          <a:bodyPr/>
          <a:lstStyle/>
          <a:p>
            <a:r>
              <a:rPr lang="en-US"/>
              <a:t>Click icon to add picture</a:t>
            </a:r>
            <a:endParaRPr lang="en-US" dirty="0"/>
          </a:p>
        </p:txBody>
      </p:sp>
      <p:cxnSp>
        <p:nvCxnSpPr>
          <p:cNvPr id="15" name="Straight Connector 14">
            <a:extLst>
              <a:ext uri="{FF2B5EF4-FFF2-40B4-BE49-F238E27FC236}">
                <a16:creationId xmlns:a16="http://schemas.microsoft.com/office/drawing/2014/main" id="{42D26D0E-18C6-4DB1-B3A5-75E29BD65B17}"/>
              </a:ext>
            </a:extLst>
          </p:cNvPr>
          <p:cNvCxnSpPr>
            <a:cxnSpLocks/>
          </p:cNvCxnSpPr>
          <p:nvPr userDrawn="1"/>
        </p:nvCxnSpPr>
        <p:spPr>
          <a:xfrm>
            <a:off x="1028700" y="457211"/>
            <a:ext cx="1142999" cy="0"/>
          </a:xfrm>
          <a:prstGeom prst="line">
            <a:avLst/>
          </a:prstGeom>
          <a:noFill/>
          <a:ln w="15875" cap="flat" cmpd="sng" algn="ctr">
            <a:solidFill>
              <a:schemeClr val="accent2">
                <a:lumMod val="50000"/>
              </a:schemeClr>
            </a:solidFill>
            <a:prstDash val="solid"/>
            <a:miter lim="800000"/>
          </a:ln>
          <a:effectLst/>
        </p:spPr>
      </p:cxnSp>
      <p:sp>
        <p:nvSpPr>
          <p:cNvPr id="2" name="Title 1">
            <a:extLst>
              <a:ext uri="{FF2B5EF4-FFF2-40B4-BE49-F238E27FC236}">
                <a16:creationId xmlns:a16="http://schemas.microsoft.com/office/drawing/2014/main" id="{3989B90B-5C3C-4760-9360-5AE10BF87B9D}"/>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lnSpc>
                <a:spcPct val="90000"/>
              </a:lnSpc>
              <a:defRPr lang="en-US" sz="7200">
                <a:solidFill>
                  <a:schemeClr val="accent2">
                    <a:lumMod val="50000"/>
                  </a:schemeClr>
                </a:solidFill>
                <a:ea typeface="+mn-ea"/>
                <a:cs typeface="+mn-cs"/>
              </a:defRPr>
            </a:lvl1pPr>
          </a:lstStyle>
          <a:p>
            <a:pPr marL="0" lvl="0" indent="0">
              <a:lnSpc>
                <a:spcPts val="6500"/>
              </a:lnSpc>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2916498579"/>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3 Column">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0337C3D7-7DDB-42A8-901A-EC153DD27458}"/>
              </a:ext>
            </a:extLst>
          </p:cNvPr>
          <p:cNvSpPr>
            <a:spLocks noGrp="1"/>
          </p:cNvSpPr>
          <p:nvPr>
            <p:ph type="pic" sz="quarter" idx="10"/>
          </p:nvPr>
        </p:nvSpPr>
        <p:spPr>
          <a:xfrm>
            <a:off x="6210300" y="0"/>
            <a:ext cx="4953000" cy="3302000"/>
          </a:xfrm>
        </p:spPr>
        <p:txBody>
          <a:bodyPr/>
          <a:lstStyle/>
          <a:p>
            <a:r>
              <a:rPr lang="en-US"/>
              <a:t>Click icon to add picture</a:t>
            </a:r>
          </a:p>
        </p:txBody>
      </p:sp>
      <p:sp>
        <p:nvSpPr>
          <p:cNvPr id="10" name="Content Placeholder 2">
            <a:extLst>
              <a:ext uri="{FF2B5EF4-FFF2-40B4-BE49-F238E27FC236}">
                <a16:creationId xmlns:a16="http://schemas.microsoft.com/office/drawing/2014/main" id="{27B95226-A076-4D55-B408-1389A2F8C7A0}"/>
              </a:ext>
            </a:extLst>
          </p:cNvPr>
          <p:cNvSpPr>
            <a:spLocks noGrp="1"/>
          </p:cNvSpPr>
          <p:nvPr>
            <p:ph idx="4294967295" hasCustomPrompt="1"/>
          </p:nvPr>
        </p:nvSpPr>
        <p:spPr>
          <a:xfrm>
            <a:off x="1028700" y="3556002"/>
            <a:ext cx="3108960" cy="2286000"/>
          </a:xfrm>
        </p:spPr>
        <p:txBody>
          <a:bodyPr>
            <a:normAutofit/>
          </a:bodyPr>
          <a:lstStyle>
            <a:lvl1pPr>
              <a:defRPr>
                <a:solidFill>
                  <a:schemeClr val="accent2">
                    <a:lumMod val="50000"/>
                  </a:schemeClr>
                </a:solidFill>
                <a:latin typeface="Gill Sans MT" panose="020B05020201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4" name="Content Placeholder 2">
            <a:extLst>
              <a:ext uri="{FF2B5EF4-FFF2-40B4-BE49-F238E27FC236}">
                <a16:creationId xmlns:a16="http://schemas.microsoft.com/office/drawing/2014/main" id="{86673F10-179D-4539-AA33-AE34EC0457EF}"/>
              </a:ext>
            </a:extLst>
          </p:cNvPr>
          <p:cNvSpPr>
            <a:spLocks noGrp="1"/>
          </p:cNvSpPr>
          <p:nvPr>
            <p:ph idx="4294967295" hasCustomPrompt="1"/>
          </p:nvPr>
        </p:nvSpPr>
        <p:spPr>
          <a:xfrm>
            <a:off x="4541520" y="3556001"/>
            <a:ext cx="3108960" cy="2285999"/>
          </a:xfrm>
        </p:spPr>
        <p:txBody>
          <a:bodyPr>
            <a:normAutofit/>
          </a:bodyPr>
          <a:lstStyle>
            <a:lvl1pPr>
              <a:defRPr>
                <a:solidFill>
                  <a:schemeClr val="accent2">
                    <a:lumMod val="50000"/>
                  </a:schemeClr>
                </a:solidFill>
                <a:latin typeface="Gill Sans MT" panose="020B05020201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19" name="Content Placeholder 2">
            <a:extLst>
              <a:ext uri="{FF2B5EF4-FFF2-40B4-BE49-F238E27FC236}">
                <a16:creationId xmlns:a16="http://schemas.microsoft.com/office/drawing/2014/main" id="{EB6CFC30-1A59-4D28-9E30-0FF7D632C6A2}"/>
              </a:ext>
            </a:extLst>
          </p:cNvPr>
          <p:cNvSpPr>
            <a:spLocks noGrp="1"/>
          </p:cNvSpPr>
          <p:nvPr>
            <p:ph idx="4294967295" hasCustomPrompt="1"/>
          </p:nvPr>
        </p:nvSpPr>
        <p:spPr>
          <a:xfrm>
            <a:off x="8054340" y="3556001"/>
            <a:ext cx="3108960" cy="2285999"/>
          </a:xfrm>
        </p:spPr>
        <p:txBody>
          <a:bodyPr>
            <a:normAutofit/>
          </a:bodyPr>
          <a:lstStyle>
            <a:lvl1pPr>
              <a:defRPr>
                <a:solidFill>
                  <a:schemeClr val="accent2">
                    <a:lumMod val="50000"/>
                  </a:schemeClr>
                </a:solidFill>
                <a:latin typeface="Gill Sans MT" panose="020B05020201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rPr>
              <a:t>Insert text</a:t>
            </a:r>
            <a:endParaRPr lang="en-US" sz="1400" dirty="0">
              <a:solidFill>
                <a:srgbClr val="C0C9C2">
                  <a:lumMod val="50000"/>
                </a:srgbClr>
              </a:solidFill>
              <a:latin typeface="Biome Light" panose="020B0303030204020804" pitchFamily="34" charset="0"/>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C0C9C2">
                  <a:lumMod val="50000"/>
                </a:srgbClr>
              </a:solidFill>
              <a:effectLst/>
              <a:uLnTx/>
              <a:uFillTx/>
              <a:latin typeface="Biome Light" panose="020B0303030204020804" pitchFamily="34" charset="0"/>
              <a:ea typeface="+mn-ea"/>
              <a:cs typeface="Biome Light" panose="020B0303030204020804" pitchFamily="34" charset="0"/>
            </a:endParaRPr>
          </a:p>
          <a:p>
            <a:endParaRPr lang="en-US" sz="1600" dirty="0">
              <a:solidFill>
                <a:schemeClr val="tx2">
                  <a:lumMod val="50000"/>
                </a:schemeClr>
              </a:solidFill>
              <a:latin typeface="Biome Light" panose="020B0303030204020804" pitchFamily="34" charset="0"/>
              <a:cs typeface="Biome Light" panose="020B0303030204020804" pitchFamily="34" charset="0"/>
            </a:endParaRPr>
          </a:p>
        </p:txBody>
      </p:sp>
      <p:sp>
        <p:nvSpPr>
          <p:cNvPr id="24" name="Date Placeholder 3">
            <a:extLst>
              <a:ext uri="{FF2B5EF4-FFF2-40B4-BE49-F238E27FC236}">
                <a16:creationId xmlns:a16="http://schemas.microsoft.com/office/drawing/2014/main" id="{C4F3CC75-F9FA-4F77-9DD5-7E6C0F5C9829}"/>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25" name="Slide Number Placeholder 5">
            <a:extLst>
              <a:ext uri="{FF2B5EF4-FFF2-40B4-BE49-F238E27FC236}">
                <a16:creationId xmlns:a16="http://schemas.microsoft.com/office/drawing/2014/main" id="{93B5B65C-5DE0-4F81-8115-758CDB591FA7}"/>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Gill Sans MT" panose="020B0502020104020203" pitchFamily="34" charset="0"/>
                <a:cs typeface="Gill Sans MT" panose="020B0502020104020203" pitchFamily="34" charset="0"/>
              </a:defRPr>
            </a:lvl1pPr>
          </a:lstStyle>
          <a:p>
            <a:fld id="{294A09A9-5501-47C1-A89A-A340965A2BE2}" type="slidenum">
              <a:rPr lang="en-US" smtClean="0"/>
              <a:pPr/>
              <a:t>‹#›</a:t>
            </a:fld>
            <a:endParaRPr lang="en-US" dirty="0"/>
          </a:p>
        </p:txBody>
      </p:sp>
      <p:sp>
        <p:nvSpPr>
          <p:cNvPr id="11" name="Title 1">
            <a:extLst>
              <a:ext uri="{FF2B5EF4-FFF2-40B4-BE49-F238E27FC236}">
                <a16:creationId xmlns:a16="http://schemas.microsoft.com/office/drawing/2014/main" id="{EF4A2ACE-2D85-4F78-818F-BBA6F6F0CC53}"/>
              </a:ext>
            </a:extLst>
          </p:cNvPr>
          <p:cNvSpPr>
            <a:spLocks noGrp="1"/>
          </p:cNvSpPr>
          <p:nvPr>
            <p:ph type="title" hasCustomPrompt="1"/>
          </p:nvPr>
        </p:nvSpPr>
        <p:spPr>
          <a:xfrm>
            <a:off x="895530" y="539225"/>
            <a:ext cx="3924300" cy="2434386"/>
          </a:xfrm>
        </p:spPr>
        <p:txBody>
          <a:bodyPr vert="horz" lIns="91440" tIns="45720" rIns="91440" bIns="45720" rtlCol="0" anchor="ctr">
            <a:normAutofit/>
          </a:bodyPr>
          <a:lstStyle>
            <a:lvl1pPr>
              <a:defRPr lang="en-US" sz="7200" dirty="0">
                <a:solidFill>
                  <a:schemeClr val="accent2">
                    <a:lumMod val="50000"/>
                  </a:schemeClr>
                </a:solidFill>
                <a:latin typeface="Gill Sans MT" panose="020B0502020104020203" pitchFamily="34" charset="0"/>
                <a:ea typeface="+mn-ea"/>
                <a:cs typeface="+mn-cs"/>
              </a:defRPr>
            </a:lvl1pPr>
          </a:lstStyle>
          <a:p>
            <a:pPr marL="0" lvl="0" indent="0">
              <a:spcBef>
                <a:spcPts val="1000"/>
              </a:spcBef>
              <a:buFont typeface="Arial" panose="020B0604020202020204" pitchFamily="34" charset="0"/>
            </a:pPr>
            <a:r>
              <a:rPr lang="en-US" dirty="0"/>
              <a:t>Click to add title</a:t>
            </a:r>
          </a:p>
        </p:txBody>
      </p:sp>
      <p:cxnSp>
        <p:nvCxnSpPr>
          <p:cNvPr id="3" name="Straight Connector 2">
            <a:extLst>
              <a:ext uri="{FF2B5EF4-FFF2-40B4-BE49-F238E27FC236}">
                <a16:creationId xmlns:a16="http://schemas.microsoft.com/office/drawing/2014/main" id="{E4DCD8D3-DF79-446E-9961-5797EE888B4C}"/>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9200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p:bg>
      <p:bgPr>
        <a:solidFill>
          <a:schemeClr val="accent2"/>
        </a:solidFill>
        <a:effectLst/>
      </p:bgPr>
    </p:bg>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FCB4EDDC-C544-421C-905C-A4D40D98A51D}"/>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16" name="Slide Number Placeholder 5">
            <a:extLst>
              <a:ext uri="{FF2B5EF4-FFF2-40B4-BE49-F238E27FC236}">
                <a16:creationId xmlns:a16="http://schemas.microsoft.com/office/drawing/2014/main" id="{D9CBFDBF-2D2B-469A-9B2F-72F90474FB6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Gill Sans MT" panose="020B0502020104020203" pitchFamily="34" charset="0"/>
                <a:cs typeface="Gill Sans MT" panose="020B0502020104020203"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E1BA55D6-2810-4163-9D43-FEDA674E2D4C}"/>
              </a:ext>
            </a:extLst>
          </p:cNvPr>
          <p:cNvSpPr>
            <a:spLocks noGrp="1"/>
          </p:cNvSpPr>
          <p:nvPr>
            <p:ph type="title" hasCustomPrompt="1"/>
          </p:nvPr>
        </p:nvSpPr>
        <p:spPr>
          <a:xfrm>
            <a:off x="896829" y="573503"/>
            <a:ext cx="10156826" cy="1369591"/>
          </a:xfrm>
        </p:spPr>
        <p:txBody>
          <a:bodyPr vert="horz" lIns="91440" tIns="45720" rIns="91440" bIns="45720" rtlCol="0" anchor="ctr">
            <a:noAutofit/>
          </a:bodyPr>
          <a:lstStyle>
            <a:lvl1pPr>
              <a:defRPr lang="en-US" sz="7200">
                <a:solidFill>
                  <a:schemeClr val="accent2">
                    <a:lumMod val="50000"/>
                  </a:schemeClr>
                </a:solidFill>
                <a:latin typeface="Gill Sans MT" panose="020B0502020104020203" pitchFamily="34" charset="0"/>
                <a:ea typeface="+mn-ea"/>
                <a:cs typeface="+mn-cs"/>
              </a:defRPr>
            </a:lvl1pPr>
          </a:lstStyle>
          <a:p>
            <a:pPr lvl="0"/>
            <a:r>
              <a:rPr lang="en-US" dirty="0"/>
              <a:t>Click to add title</a:t>
            </a:r>
          </a:p>
        </p:txBody>
      </p:sp>
      <p:cxnSp>
        <p:nvCxnSpPr>
          <p:cNvPr id="3" name="Straight Connector 2">
            <a:extLst>
              <a:ext uri="{FF2B5EF4-FFF2-40B4-BE49-F238E27FC236}">
                <a16:creationId xmlns:a16="http://schemas.microsoft.com/office/drawing/2014/main" id="{C9E87E0B-D644-4037-B322-715C648BAD3B}"/>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641959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act">
    <p:bg>
      <p:bgPr>
        <a:solidFill>
          <a:schemeClr val="bg2"/>
        </a:solidFill>
        <a:effectLst/>
      </p:bgPr>
    </p:bg>
    <p:spTree>
      <p:nvGrpSpPr>
        <p:cNvPr id="1" name=""/>
        <p:cNvGrpSpPr/>
        <p:nvPr/>
      </p:nvGrpSpPr>
      <p:grpSpPr>
        <a:xfrm>
          <a:off x="0" y="0"/>
          <a:ext cx="0" cy="0"/>
          <a:chOff x="0" y="0"/>
          <a:chExt cx="0" cy="0"/>
        </a:xfrm>
      </p:grpSpPr>
      <p:sp>
        <p:nvSpPr>
          <p:cNvPr id="9" name="Picture Placeholder 15">
            <a:extLst>
              <a:ext uri="{FF2B5EF4-FFF2-40B4-BE49-F238E27FC236}">
                <a16:creationId xmlns:a16="http://schemas.microsoft.com/office/drawing/2014/main" id="{940246AD-CE4F-4FD8-BCF6-5BA9ED62ACDA}"/>
              </a:ext>
            </a:extLst>
          </p:cNvPr>
          <p:cNvSpPr>
            <a:spLocks noGrp="1"/>
          </p:cNvSpPr>
          <p:nvPr>
            <p:ph type="pic" sz="quarter" idx="11"/>
          </p:nvPr>
        </p:nvSpPr>
        <p:spPr>
          <a:xfrm>
            <a:off x="6210300" y="3543302"/>
            <a:ext cx="4953000" cy="2849562"/>
          </a:xfrm>
        </p:spPr>
        <p:txBody>
          <a:bodyPr/>
          <a:lstStyle/>
          <a:p>
            <a:r>
              <a:rPr lang="en-US"/>
              <a:t>Click icon to add picture</a:t>
            </a:r>
            <a:endParaRPr lang="en-US" dirty="0"/>
          </a:p>
        </p:txBody>
      </p:sp>
      <p:sp>
        <p:nvSpPr>
          <p:cNvPr id="10" name="Picture Placeholder 13">
            <a:extLst>
              <a:ext uri="{FF2B5EF4-FFF2-40B4-BE49-F238E27FC236}">
                <a16:creationId xmlns:a16="http://schemas.microsoft.com/office/drawing/2014/main" id="{F8ECBB79-D5D3-4ECE-99F9-1B6834629E46}"/>
              </a:ext>
            </a:extLst>
          </p:cNvPr>
          <p:cNvSpPr>
            <a:spLocks noGrp="1"/>
          </p:cNvSpPr>
          <p:nvPr>
            <p:ph type="pic" sz="quarter" idx="10"/>
          </p:nvPr>
        </p:nvSpPr>
        <p:spPr>
          <a:xfrm>
            <a:off x="6210300" y="465138"/>
            <a:ext cx="4953000" cy="2849562"/>
          </a:xfrm>
        </p:spPr>
        <p:txBody>
          <a:bodyPr/>
          <a:lstStyle/>
          <a:p>
            <a:r>
              <a:rPr lang="en-US"/>
              <a:t>Click icon to add picture</a:t>
            </a:r>
            <a:endParaRPr lang="en-US" dirty="0"/>
          </a:p>
        </p:txBody>
      </p:sp>
      <p:sp>
        <p:nvSpPr>
          <p:cNvPr id="11" name="Text Placeholder 22">
            <a:extLst>
              <a:ext uri="{FF2B5EF4-FFF2-40B4-BE49-F238E27FC236}">
                <a16:creationId xmlns:a16="http://schemas.microsoft.com/office/drawing/2014/main" id="{C667C6DE-A3D4-4738-B7FC-43FB39FD7A28}"/>
              </a:ext>
            </a:extLst>
          </p:cNvPr>
          <p:cNvSpPr>
            <a:spLocks noGrp="1"/>
          </p:cNvSpPr>
          <p:nvPr>
            <p:ph type="body" sz="quarter" idx="15" hasCustomPrompt="1"/>
          </p:nvPr>
        </p:nvSpPr>
        <p:spPr>
          <a:xfrm>
            <a:off x="761917" y="517972"/>
            <a:ext cx="2956560" cy="1333500"/>
          </a:xfrm>
        </p:spPr>
        <p:txBody>
          <a:bodyPr>
            <a:noAutofit/>
          </a:bodyPr>
          <a:lstStyle>
            <a:lvl1pPr marL="0" indent="0">
              <a:lnSpc>
                <a:spcPct val="90000"/>
              </a:lnSpc>
              <a:buNone/>
              <a:defRPr sz="8800" b="1">
                <a:solidFill>
                  <a:schemeClr val="bg1"/>
                </a:solidFill>
              </a:defRPr>
            </a:lvl1pPr>
          </a:lstStyle>
          <a:p>
            <a:pPr lvl="0"/>
            <a:r>
              <a:rPr lang="en-US" dirty="0"/>
              <a:t>01</a:t>
            </a:r>
          </a:p>
        </p:txBody>
      </p:sp>
      <p:sp>
        <p:nvSpPr>
          <p:cNvPr id="12" name="Text Placeholder 18">
            <a:extLst>
              <a:ext uri="{FF2B5EF4-FFF2-40B4-BE49-F238E27FC236}">
                <a16:creationId xmlns:a16="http://schemas.microsoft.com/office/drawing/2014/main" id="{12C18C04-19C8-4ECC-83E8-6E65128CEF48}"/>
              </a:ext>
            </a:extLst>
          </p:cNvPr>
          <p:cNvSpPr>
            <a:spLocks noGrp="1"/>
          </p:cNvSpPr>
          <p:nvPr>
            <p:ph type="body" sz="quarter" idx="13"/>
          </p:nvPr>
        </p:nvSpPr>
        <p:spPr>
          <a:xfrm>
            <a:off x="1040130" y="2009776"/>
            <a:ext cx="3924300" cy="2849562"/>
          </a:xfrm>
        </p:spPr>
        <p:txBody>
          <a:bodyPr>
            <a:normAutofit/>
          </a:bodyPr>
          <a:lstStyle>
            <a:lvl1pPr marL="0" indent="0">
              <a:buNone/>
              <a:defRPr sz="1600">
                <a:solidFill>
                  <a:schemeClr val="tx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a:r>
              <a:rPr lang="en-US"/>
              <a:t>Click to edit Master text styles</a:t>
            </a:r>
          </a:p>
        </p:txBody>
      </p:sp>
      <p:sp>
        <p:nvSpPr>
          <p:cNvPr id="15" name="Text Placeholder 14">
            <a:extLst>
              <a:ext uri="{FF2B5EF4-FFF2-40B4-BE49-F238E27FC236}">
                <a16:creationId xmlns:a16="http://schemas.microsoft.com/office/drawing/2014/main" id="{4D14E5D8-EB42-4C87-B4AE-4746909A2D33}"/>
              </a:ext>
            </a:extLst>
          </p:cNvPr>
          <p:cNvSpPr>
            <a:spLocks noGrp="1"/>
          </p:cNvSpPr>
          <p:nvPr>
            <p:ph type="body" sz="quarter" idx="16"/>
          </p:nvPr>
        </p:nvSpPr>
        <p:spPr>
          <a:xfrm>
            <a:off x="1039813" y="5067300"/>
            <a:ext cx="3913187" cy="1319213"/>
          </a:xfrm>
        </p:spPr>
        <p:txBody>
          <a:bodyPr>
            <a:normAutofit/>
          </a:bodyPr>
          <a:lstStyle>
            <a:lvl1pPr>
              <a:defRPr lang="en-US" sz="1600" kern="1200" dirty="0" smtClean="0">
                <a:solidFill>
                  <a:schemeClr val="tx2">
                    <a:lumMod val="50000"/>
                  </a:schemeClr>
                </a:solidFill>
                <a:latin typeface="Gill Sans MT" panose="020B0502020104020203" pitchFamily="34" charset="0"/>
                <a:ea typeface="+mn-ea"/>
                <a:cs typeface="+mn-cs"/>
              </a:defRPr>
            </a:lvl1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
        <p:nvSpPr>
          <p:cNvPr id="20" name="Date Placeholder 3">
            <a:extLst>
              <a:ext uri="{FF2B5EF4-FFF2-40B4-BE49-F238E27FC236}">
                <a16:creationId xmlns:a16="http://schemas.microsoft.com/office/drawing/2014/main" id="{0649945F-7BBD-4042-AA34-709CE3402EE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21" name="Slide Number Placeholder 5">
            <a:extLst>
              <a:ext uri="{FF2B5EF4-FFF2-40B4-BE49-F238E27FC236}">
                <a16:creationId xmlns:a16="http://schemas.microsoft.com/office/drawing/2014/main" id="{51936C4A-DE5F-4BFE-AED0-47E48CD4605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Gill Sans MT" panose="020B0502020104020203" pitchFamily="34" charset="0"/>
                <a:cs typeface="Gill Sans MT" panose="020B0502020104020203" pitchFamily="34" charset="0"/>
              </a:defRPr>
            </a:lvl1pPr>
          </a:lstStyle>
          <a:p>
            <a:fld id="{294A09A9-5501-47C1-A89A-A340965A2BE2}" type="slidenum">
              <a:rPr lang="en-US" smtClean="0"/>
              <a:pPr/>
              <a:t>‹#›</a:t>
            </a:fld>
            <a:endParaRPr lang="en-US" dirty="0"/>
          </a:p>
        </p:txBody>
      </p:sp>
      <p:sp>
        <p:nvSpPr>
          <p:cNvPr id="14" name="Title 1">
            <a:extLst>
              <a:ext uri="{FF2B5EF4-FFF2-40B4-BE49-F238E27FC236}">
                <a16:creationId xmlns:a16="http://schemas.microsoft.com/office/drawing/2014/main" id="{F981B703-4F1F-41A6-AD71-3FFB2820FF1D}"/>
              </a:ext>
            </a:extLst>
          </p:cNvPr>
          <p:cNvSpPr>
            <a:spLocks noGrp="1"/>
          </p:cNvSpPr>
          <p:nvPr>
            <p:ph type="title" hasCustomPrompt="1"/>
          </p:nvPr>
        </p:nvSpPr>
        <p:spPr>
          <a:xfrm>
            <a:off x="1040130" y="465136"/>
            <a:ext cx="3935647" cy="1340615"/>
          </a:xfrm>
        </p:spPr>
        <p:txBody>
          <a:bodyPr vert="horz" lIns="91440" tIns="45720" rIns="91440" bIns="45720" rtlCol="0" anchor="ctr">
            <a:noAutofit/>
          </a:bodyPr>
          <a:lstStyle>
            <a:lvl1pPr>
              <a:defRPr lang="en-US" dirty="0">
                <a:solidFill>
                  <a:schemeClr val="tx2">
                    <a:lumMod val="50000"/>
                  </a:schemeClr>
                </a:solidFill>
                <a:latin typeface="Gill Sans MT" panose="020B0502020104020203" pitchFamily="34" charset="0"/>
                <a:ea typeface="+mn-ea"/>
                <a:cs typeface="+mn-cs"/>
              </a:defRPr>
            </a:lvl1pPr>
          </a:lstStyle>
          <a:p>
            <a:pPr marL="0" lvl="0" indent="0">
              <a:spcBef>
                <a:spcPts val="1000"/>
              </a:spcBef>
              <a:buFont typeface="Arial" panose="020B0604020202020204" pitchFamily="34" charset="0"/>
            </a:pPr>
            <a:r>
              <a:rPr lang="en-US" dirty="0"/>
              <a:t>Title</a:t>
            </a:r>
          </a:p>
        </p:txBody>
      </p:sp>
    </p:spTree>
    <p:extLst>
      <p:ext uri="{BB962C8B-B14F-4D97-AF65-F5344CB8AC3E}">
        <p14:creationId xmlns:p14="http://schemas.microsoft.com/office/powerpoint/2010/main" val="435165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28" name="Text Placeholder 27">
            <a:extLst>
              <a:ext uri="{FF2B5EF4-FFF2-40B4-BE49-F238E27FC236}">
                <a16:creationId xmlns:a16="http://schemas.microsoft.com/office/drawing/2014/main" id="{661D25CF-5413-4949-A54A-8716608406B5}"/>
              </a:ext>
            </a:extLst>
          </p:cNvPr>
          <p:cNvSpPr>
            <a:spLocks noGrp="1"/>
          </p:cNvSpPr>
          <p:nvPr>
            <p:ph type="body" sz="quarter" idx="11"/>
          </p:nvPr>
        </p:nvSpPr>
        <p:spPr>
          <a:xfrm>
            <a:off x="7258050" y="2000250"/>
            <a:ext cx="4667250" cy="3398837"/>
          </a:xfrm>
        </p:spPr>
        <p:txBody>
          <a:bodyPr>
            <a:normAutofit/>
          </a:bodyPr>
          <a:lstStyle>
            <a:lvl1pPr marL="0" indent="0">
              <a:lnSpc>
                <a:spcPct val="150000"/>
              </a:lnSpc>
              <a:buNone/>
              <a:defRPr sz="2000">
                <a:solidFill>
                  <a:schemeClr val="accent2">
                    <a:lumMod val="50000"/>
                  </a:schemeClr>
                </a:solidFill>
              </a:defRPr>
            </a:lvl1pPr>
          </a:lstStyle>
          <a:p>
            <a:pPr lvl="0"/>
            <a:r>
              <a:rPr lang="en-US"/>
              <a:t>Click to edit Master text styles</a:t>
            </a:r>
          </a:p>
        </p:txBody>
      </p:sp>
      <p:sp>
        <p:nvSpPr>
          <p:cNvPr id="35" name="Date Placeholder 3">
            <a:extLst>
              <a:ext uri="{FF2B5EF4-FFF2-40B4-BE49-F238E27FC236}">
                <a16:creationId xmlns:a16="http://schemas.microsoft.com/office/drawing/2014/main" id="{224E3A4F-8479-4D38-A6D4-85F0883F379F}"/>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36" name="Slide Number Placeholder 5">
            <a:extLst>
              <a:ext uri="{FF2B5EF4-FFF2-40B4-BE49-F238E27FC236}">
                <a16:creationId xmlns:a16="http://schemas.microsoft.com/office/drawing/2014/main" id="{D5A5341A-4863-40E8-8B9A-FB4E719257AE}"/>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Gill Sans MT" panose="020B0502020104020203" pitchFamily="34" charset="0"/>
                <a:cs typeface="Gill Sans MT" panose="020B0502020104020203"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6AD2FED0-CD95-48B0-B54A-1F64F952C6C0}"/>
              </a:ext>
            </a:extLst>
          </p:cNvPr>
          <p:cNvSpPr>
            <a:spLocks noGrp="1"/>
          </p:cNvSpPr>
          <p:nvPr>
            <p:ph type="title"/>
          </p:nvPr>
        </p:nvSpPr>
        <p:spPr>
          <a:xfrm>
            <a:off x="914513" y="876299"/>
            <a:ext cx="5181486" cy="2242441"/>
          </a:xfrm>
        </p:spPr>
        <p:txBody>
          <a:bodyPr vert="horz" lIns="91440" tIns="45720" rIns="91440" bIns="45720" rtlCol="0" anchor="t">
            <a:normAutofit/>
          </a:bodyPr>
          <a:lstStyle>
            <a:lvl1pPr>
              <a:defRPr lang="en-US" sz="7200">
                <a:solidFill>
                  <a:schemeClr val="accent2">
                    <a:lumMod val="50000"/>
                  </a:schemeClr>
                </a:solidFill>
                <a:ea typeface="+mn-ea"/>
                <a:cs typeface="+mn-cs"/>
              </a:defRPr>
            </a:lvl1pPr>
          </a:lstStyle>
          <a:p>
            <a:pPr marL="0" lvl="0" indent="0">
              <a:lnSpc>
                <a:spcPts val="6500"/>
              </a:lnSpc>
              <a:spcBef>
                <a:spcPts val="1000"/>
              </a:spcBef>
              <a:buFont typeface="Arial" panose="020B0604020202020204" pitchFamily="34" charset="0"/>
            </a:pPr>
            <a:r>
              <a:rPr lang="en-US"/>
              <a:t>Click to edit Master title style</a:t>
            </a:r>
          </a:p>
        </p:txBody>
      </p:sp>
      <p:cxnSp>
        <p:nvCxnSpPr>
          <p:cNvPr id="3" name="Straight Connector 2">
            <a:extLst>
              <a:ext uri="{FF2B5EF4-FFF2-40B4-BE49-F238E27FC236}">
                <a16:creationId xmlns:a16="http://schemas.microsoft.com/office/drawing/2014/main" id="{68EF5E91-A275-4181-9C62-BC0773AD0512}"/>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227127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bg>
      <p:bgPr>
        <a:solidFill>
          <a:schemeClr val="accent1"/>
        </a:solidFill>
        <a:effectLst/>
      </p:bgPr>
    </p:bg>
    <p:spTree>
      <p:nvGrpSpPr>
        <p:cNvPr id="1" name=""/>
        <p:cNvGrpSpPr/>
        <p:nvPr/>
      </p:nvGrpSpPr>
      <p:grpSpPr>
        <a:xfrm>
          <a:off x="0" y="0"/>
          <a:ext cx="0" cy="0"/>
          <a:chOff x="0" y="0"/>
          <a:chExt cx="0" cy="0"/>
        </a:xfrm>
      </p:grpSpPr>
      <p:sp>
        <p:nvSpPr>
          <p:cNvPr id="17" name="Picture Placeholder 15">
            <a:extLst>
              <a:ext uri="{FF2B5EF4-FFF2-40B4-BE49-F238E27FC236}">
                <a16:creationId xmlns:a16="http://schemas.microsoft.com/office/drawing/2014/main" id="{423630CA-0A51-4B04-A57B-9E412A8FCD1F}"/>
              </a:ext>
            </a:extLst>
          </p:cNvPr>
          <p:cNvSpPr>
            <a:spLocks noGrp="1"/>
          </p:cNvSpPr>
          <p:nvPr>
            <p:ph type="pic" sz="quarter" idx="12"/>
          </p:nvPr>
        </p:nvSpPr>
        <p:spPr>
          <a:xfrm>
            <a:off x="8847137" y="3862387"/>
            <a:ext cx="2316163" cy="2538413"/>
          </a:xfrm>
        </p:spPr>
        <p:txBody>
          <a:bodyPr/>
          <a:lstStyle/>
          <a:p>
            <a:r>
              <a:rPr lang="en-US"/>
              <a:t>Click icon to add picture</a:t>
            </a:r>
          </a:p>
        </p:txBody>
      </p:sp>
      <p:sp>
        <p:nvSpPr>
          <p:cNvPr id="16" name="Picture Placeholder 15">
            <a:extLst>
              <a:ext uri="{FF2B5EF4-FFF2-40B4-BE49-F238E27FC236}">
                <a16:creationId xmlns:a16="http://schemas.microsoft.com/office/drawing/2014/main" id="{3C994AE8-9E30-418E-8361-5D851AFA42C5}"/>
              </a:ext>
            </a:extLst>
          </p:cNvPr>
          <p:cNvSpPr>
            <a:spLocks noGrp="1"/>
          </p:cNvSpPr>
          <p:nvPr>
            <p:ph type="pic" sz="quarter" idx="11"/>
          </p:nvPr>
        </p:nvSpPr>
        <p:spPr>
          <a:xfrm>
            <a:off x="6210300" y="3854450"/>
            <a:ext cx="2316163" cy="2538413"/>
          </a:xfrm>
        </p:spPr>
        <p:txBody>
          <a:bodyPr/>
          <a:lstStyle/>
          <a:p>
            <a:r>
              <a:rPr lang="en-US"/>
              <a:t>Click icon to add picture</a:t>
            </a:r>
          </a:p>
        </p:txBody>
      </p:sp>
      <p:sp>
        <p:nvSpPr>
          <p:cNvPr id="14" name="Picture Placeholder 13">
            <a:extLst>
              <a:ext uri="{FF2B5EF4-FFF2-40B4-BE49-F238E27FC236}">
                <a16:creationId xmlns:a16="http://schemas.microsoft.com/office/drawing/2014/main" id="{3D4E5783-2917-458E-BE61-F3D5AAA8F976}"/>
              </a:ext>
            </a:extLst>
          </p:cNvPr>
          <p:cNvSpPr>
            <a:spLocks noGrp="1"/>
          </p:cNvSpPr>
          <p:nvPr>
            <p:ph type="pic" sz="quarter" idx="10"/>
          </p:nvPr>
        </p:nvSpPr>
        <p:spPr>
          <a:xfrm>
            <a:off x="6210300" y="465138"/>
            <a:ext cx="4953000" cy="3090862"/>
          </a:xfrm>
        </p:spPr>
        <p:txBody>
          <a:bodyPr/>
          <a:lstStyle/>
          <a:p>
            <a:r>
              <a:rPr lang="en-US"/>
              <a:t>Click icon to add picture</a:t>
            </a:r>
          </a:p>
        </p:txBody>
      </p:sp>
      <p:sp>
        <p:nvSpPr>
          <p:cNvPr id="23" name="Text Placeholder 22">
            <a:extLst>
              <a:ext uri="{FF2B5EF4-FFF2-40B4-BE49-F238E27FC236}">
                <a16:creationId xmlns:a16="http://schemas.microsoft.com/office/drawing/2014/main" id="{B1D734B5-5F1C-4E34-81FF-AD75105E8391}"/>
              </a:ext>
            </a:extLst>
          </p:cNvPr>
          <p:cNvSpPr>
            <a:spLocks noGrp="1"/>
          </p:cNvSpPr>
          <p:nvPr>
            <p:ph type="body" sz="quarter" idx="15" hasCustomPrompt="1"/>
          </p:nvPr>
        </p:nvSpPr>
        <p:spPr>
          <a:xfrm>
            <a:off x="761917" y="517972"/>
            <a:ext cx="2956560" cy="1333500"/>
          </a:xfrm>
        </p:spPr>
        <p:txBody>
          <a:bodyPr>
            <a:noAutofit/>
          </a:bodyPr>
          <a:lstStyle>
            <a:lvl1pPr marL="0" indent="0">
              <a:lnSpc>
                <a:spcPct val="90000"/>
              </a:lnSpc>
              <a:buNone/>
              <a:defRPr sz="8800" b="1">
                <a:solidFill>
                  <a:schemeClr val="bg1"/>
                </a:solidFill>
                <a:latin typeface="Gill Sans MT" panose="020B0502020104020203" pitchFamily="34" charset="0"/>
              </a:defRPr>
            </a:lvl1pPr>
          </a:lstStyle>
          <a:p>
            <a:pPr lvl="0"/>
            <a:r>
              <a:rPr lang="en-US" dirty="0"/>
              <a:t>01</a:t>
            </a:r>
          </a:p>
        </p:txBody>
      </p:sp>
      <p:sp>
        <p:nvSpPr>
          <p:cNvPr id="19" name="Text Placeholder 18">
            <a:extLst>
              <a:ext uri="{FF2B5EF4-FFF2-40B4-BE49-F238E27FC236}">
                <a16:creationId xmlns:a16="http://schemas.microsoft.com/office/drawing/2014/main" id="{65757DE8-43D6-4A47-ABC9-B39EC8016CB2}"/>
              </a:ext>
            </a:extLst>
          </p:cNvPr>
          <p:cNvSpPr>
            <a:spLocks noGrp="1"/>
          </p:cNvSpPr>
          <p:nvPr>
            <p:ph type="body" sz="quarter" idx="13"/>
          </p:nvPr>
        </p:nvSpPr>
        <p:spPr>
          <a:xfrm>
            <a:off x="1040130" y="2009775"/>
            <a:ext cx="3924300" cy="4391025"/>
          </a:xfrm>
        </p:spPr>
        <p:txBody>
          <a:bodyPr>
            <a:normAutofit/>
          </a:bodyPr>
          <a:lstStyle>
            <a:lvl1pPr marL="0" indent="0">
              <a:lnSpc>
                <a:spcPct val="150000"/>
              </a:lnSpc>
              <a:buNone/>
              <a:defRPr sz="1600">
                <a:solidFill>
                  <a:schemeClr val="accent2">
                    <a:lumMod val="50000"/>
                  </a:schemeClr>
                </a:solidFill>
              </a:defRPr>
            </a:lvl1pPr>
            <a:lvl2pPr marL="457200" indent="0">
              <a:buNone/>
              <a:defRPr sz="2000">
                <a:solidFill>
                  <a:schemeClr val="tx2">
                    <a:lumMod val="50000"/>
                  </a:schemeClr>
                </a:solidFill>
              </a:defRPr>
            </a:lvl2pPr>
            <a:lvl3pPr marL="914400" indent="0">
              <a:buNone/>
              <a:defRPr sz="1800">
                <a:solidFill>
                  <a:schemeClr val="tx2">
                    <a:lumMod val="50000"/>
                  </a:schemeClr>
                </a:solidFill>
              </a:defRPr>
            </a:lvl3pPr>
            <a:lvl4pPr marL="1371600" indent="0">
              <a:buNone/>
              <a:defRPr sz="1600">
                <a:solidFill>
                  <a:schemeClr val="tx2">
                    <a:lumMod val="50000"/>
                  </a:schemeClr>
                </a:solidFill>
              </a:defRPr>
            </a:lvl4pPr>
            <a:lvl5pPr marL="1828800" indent="0">
              <a:buNone/>
              <a:defRPr sz="1600">
                <a:solidFill>
                  <a:schemeClr val="tx2">
                    <a:lumMod val="50000"/>
                  </a:schemeClr>
                </a:solidFill>
              </a:defRPr>
            </a:lvl5pPr>
          </a:lstStyle>
          <a:p>
            <a:pPr lvl="0"/>
            <a:r>
              <a:rPr lang="en-US"/>
              <a:t>Click to edit Master text styles</a:t>
            </a:r>
          </a:p>
        </p:txBody>
      </p:sp>
      <p:sp>
        <p:nvSpPr>
          <p:cNvPr id="30" name="Date Placeholder 3">
            <a:extLst>
              <a:ext uri="{FF2B5EF4-FFF2-40B4-BE49-F238E27FC236}">
                <a16:creationId xmlns:a16="http://schemas.microsoft.com/office/drawing/2014/main" id="{984C97B0-0D42-4831-9ABD-390370C0F0B6}"/>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31" name="Slide Number Placeholder 5">
            <a:extLst>
              <a:ext uri="{FF2B5EF4-FFF2-40B4-BE49-F238E27FC236}">
                <a16:creationId xmlns:a16="http://schemas.microsoft.com/office/drawing/2014/main" id="{CE8438DF-723C-49AB-AD18-1C40F107F5B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Gill Sans MT" panose="020B0502020104020203" pitchFamily="34" charset="0"/>
                <a:cs typeface="Gill Sans MT" panose="020B0502020104020203"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6032FDE8-62A6-4290-88E6-2795313DE27E}"/>
              </a:ext>
            </a:extLst>
          </p:cNvPr>
          <p:cNvSpPr>
            <a:spLocks noGrp="1"/>
          </p:cNvSpPr>
          <p:nvPr>
            <p:ph type="title" hasCustomPrompt="1"/>
          </p:nvPr>
        </p:nvSpPr>
        <p:spPr>
          <a:xfrm>
            <a:off x="1028700" y="465137"/>
            <a:ext cx="3935647" cy="1340615"/>
          </a:xfrm>
        </p:spPr>
        <p:txBody>
          <a:bodyPr vert="horz" lIns="91440" tIns="45720" rIns="91440" bIns="45720" rtlCol="0" anchor="ctr">
            <a:noAutofit/>
          </a:bodyPr>
          <a:lstStyle>
            <a:lvl1pPr>
              <a:defRPr lang="en-US">
                <a:solidFill>
                  <a:schemeClr val="accent2">
                    <a:lumMod val="50000"/>
                  </a:schemeClr>
                </a:solidFill>
                <a:latin typeface="Gill Sans MT" panose="020B0502020104020203" pitchFamily="34" charset="0"/>
                <a:ea typeface="+mn-ea"/>
                <a:cs typeface="+mn-cs"/>
              </a:defRPr>
            </a:lvl1pPr>
          </a:lstStyle>
          <a:p>
            <a:pPr marL="0" lvl="0" indent="0">
              <a:spcBef>
                <a:spcPts val="1000"/>
              </a:spcBef>
              <a:buFont typeface="Arial" panose="020B0604020202020204" pitchFamily="34" charset="0"/>
            </a:pPr>
            <a:r>
              <a:rPr lang="en-US" dirty="0"/>
              <a:t>Title</a:t>
            </a:r>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Break">
    <p:bg>
      <p:bgPr>
        <a:solidFill>
          <a:schemeClr val="accent2"/>
        </a:solidFill>
        <a:effectLst/>
      </p:bgPr>
    </p:bg>
    <p:spTree>
      <p:nvGrpSpPr>
        <p:cNvPr id="1" name=""/>
        <p:cNvGrpSpPr/>
        <p:nvPr/>
      </p:nvGrpSpPr>
      <p:grpSpPr>
        <a:xfrm>
          <a:off x="0" y="0"/>
          <a:ext cx="0" cy="0"/>
          <a:chOff x="0" y="0"/>
          <a:chExt cx="0" cy="0"/>
        </a:xfrm>
      </p:grpSpPr>
      <p:sp>
        <p:nvSpPr>
          <p:cNvPr id="22" name="Text Placeholder 21">
            <a:extLst>
              <a:ext uri="{FF2B5EF4-FFF2-40B4-BE49-F238E27FC236}">
                <a16:creationId xmlns:a16="http://schemas.microsoft.com/office/drawing/2014/main" id="{BC85317C-3A2D-483F-B913-714129E195A2}"/>
              </a:ext>
            </a:extLst>
          </p:cNvPr>
          <p:cNvSpPr>
            <a:spLocks noGrp="1"/>
          </p:cNvSpPr>
          <p:nvPr>
            <p:ph type="body" sz="quarter" idx="13" hasCustomPrompt="1"/>
          </p:nvPr>
        </p:nvSpPr>
        <p:spPr>
          <a:xfrm>
            <a:off x="2773045" y="2426610"/>
            <a:ext cx="2378075" cy="1111250"/>
          </a:xfrm>
        </p:spPr>
        <p:txBody>
          <a:bodyPr>
            <a:noAutofit/>
          </a:bodyPr>
          <a:lstStyle>
            <a:lvl1pPr marL="0" indent="0">
              <a:lnSpc>
                <a:spcPct val="90000"/>
              </a:lnSpc>
              <a:buNone/>
              <a:defRPr sz="8800">
                <a:solidFill>
                  <a:schemeClr val="bg1"/>
                </a:solidFill>
              </a:defRPr>
            </a:lvl1pPr>
          </a:lstStyle>
          <a:p>
            <a:pPr lvl="0"/>
            <a:r>
              <a:rPr lang="en-US" dirty="0"/>
              <a:t>02</a:t>
            </a:r>
          </a:p>
        </p:txBody>
      </p:sp>
      <p:sp>
        <p:nvSpPr>
          <p:cNvPr id="2" name="Title 1">
            <a:extLst>
              <a:ext uri="{FF2B5EF4-FFF2-40B4-BE49-F238E27FC236}">
                <a16:creationId xmlns:a16="http://schemas.microsoft.com/office/drawing/2014/main" id="{C45DFEC7-1EEC-4FF2-868A-9799EA69FE87}"/>
              </a:ext>
            </a:extLst>
          </p:cNvPr>
          <p:cNvSpPr>
            <a:spLocks noGrp="1"/>
          </p:cNvSpPr>
          <p:nvPr>
            <p:ph type="title"/>
          </p:nvPr>
        </p:nvSpPr>
        <p:spPr>
          <a:xfrm>
            <a:off x="3037155" y="2714986"/>
            <a:ext cx="6674802" cy="655320"/>
          </a:xfrm>
        </p:spPr>
        <p:txBody>
          <a:bodyPr vert="horz" lIns="91440" tIns="45720" rIns="91440" bIns="45720" rtlCol="0">
            <a:normAutofit/>
          </a:bodyPr>
          <a:lstStyle>
            <a:lvl1pPr>
              <a:defRPr lang="en-US">
                <a:solidFill>
                  <a:schemeClr val="accent2">
                    <a:lumMod val="50000"/>
                  </a:schemeClr>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Tree>
    <p:extLst>
      <p:ext uri="{BB962C8B-B14F-4D97-AF65-F5344CB8AC3E}">
        <p14:creationId xmlns:p14="http://schemas.microsoft.com/office/powerpoint/2010/main" val="3010694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and Graph">
    <p:bg>
      <p:bgPr>
        <a:solidFill>
          <a:schemeClr val="bg2"/>
        </a:solidFill>
        <a:effectLst/>
      </p:bgPr>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15" name="Slide Number Placeholder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Gill Sans MT" panose="020B0502020104020203" pitchFamily="34" charset="0"/>
                <a:cs typeface="Gill Sans MT" panose="020B0502020104020203"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4062460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14" name="Date Placeholder 3">
            <a:extLst>
              <a:ext uri="{FF2B5EF4-FFF2-40B4-BE49-F238E27FC236}">
                <a16:creationId xmlns:a16="http://schemas.microsoft.com/office/drawing/2014/main" id="{6E394D08-059F-42CF-AB8C-ED21F3BFB18A}"/>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15" name="Slide Number Placeholder 5">
            <a:extLst>
              <a:ext uri="{FF2B5EF4-FFF2-40B4-BE49-F238E27FC236}">
                <a16:creationId xmlns:a16="http://schemas.microsoft.com/office/drawing/2014/main" id="{BDF7B388-741A-4181-9A9E-D8FA8EC49D2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Gill Sans MT" panose="020B0502020104020203" pitchFamily="34" charset="0"/>
                <a:cs typeface="Gill Sans MT" panose="020B0502020104020203" pitchFamily="34" charset="0"/>
              </a:defRPr>
            </a:lvl1pPr>
          </a:lstStyle>
          <a:p>
            <a:fld id="{294A09A9-5501-47C1-A89A-A340965A2BE2}" type="slidenum">
              <a:rPr lang="en-US" smtClean="0"/>
              <a:pPr/>
              <a:t>‹#›</a:t>
            </a:fld>
            <a:endParaRPr lang="en-US" dirty="0"/>
          </a:p>
        </p:txBody>
      </p:sp>
      <p:sp>
        <p:nvSpPr>
          <p:cNvPr id="7" name="Picture Placeholder 6">
            <a:extLst>
              <a:ext uri="{FF2B5EF4-FFF2-40B4-BE49-F238E27FC236}">
                <a16:creationId xmlns:a16="http://schemas.microsoft.com/office/drawing/2014/main" id="{2364FFEF-B933-46C6-A918-A80C987DB70F}"/>
              </a:ext>
            </a:extLst>
          </p:cNvPr>
          <p:cNvSpPr>
            <a:spLocks noGrp="1"/>
          </p:cNvSpPr>
          <p:nvPr>
            <p:ph type="pic" sz="quarter" idx="10"/>
          </p:nvPr>
        </p:nvSpPr>
        <p:spPr>
          <a:xfrm>
            <a:off x="1022147" y="0"/>
            <a:ext cx="3938588" cy="6400800"/>
          </a:xfrm>
        </p:spPr>
        <p:txBody>
          <a:bodyPr/>
          <a:lstStyle/>
          <a:p>
            <a:r>
              <a:rPr lang="en-US"/>
              <a:t>Click icon to add picture</a:t>
            </a:r>
          </a:p>
        </p:txBody>
      </p:sp>
      <p:pic>
        <p:nvPicPr>
          <p:cNvPr id="4" name="Picture 3" hidden="1">
            <a:extLst>
              <a:ext uri="{FF2B5EF4-FFF2-40B4-BE49-F238E27FC236}">
                <a16:creationId xmlns:a16="http://schemas.microsoft.com/office/drawing/2014/main" id="{59E5EAF8-68C2-4910-8F66-D9320B9574C2}"/>
              </a:ext>
            </a:extLst>
          </p:cNvPr>
          <p:cNvPicPr>
            <a:picLocks noChangeAspect="1"/>
          </p:cNvPicPr>
          <p:nvPr userDrawn="1"/>
        </p:nvPicPr>
        <p:blipFill>
          <a:blip r:embed="rId2"/>
          <a:stretch>
            <a:fillRect/>
          </a:stretch>
        </p:blipFill>
        <p:spPr>
          <a:xfrm>
            <a:off x="5947967" y="2105933"/>
            <a:ext cx="5297883" cy="1024217"/>
          </a:xfrm>
          <a:prstGeom prst="rect">
            <a:avLst/>
          </a:prstGeom>
        </p:spPr>
      </p:pic>
      <p:sp>
        <p:nvSpPr>
          <p:cNvPr id="5" name="Title 4">
            <a:extLst>
              <a:ext uri="{FF2B5EF4-FFF2-40B4-BE49-F238E27FC236}">
                <a16:creationId xmlns:a16="http://schemas.microsoft.com/office/drawing/2014/main" id="{E3BE48E1-D3BE-4B52-B2EC-13A514CB0530}"/>
              </a:ext>
            </a:extLst>
          </p:cNvPr>
          <p:cNvSpPr>
            <a:spLocks noGrp="1"/>
          </p:cNvSpPr>
          <p:nvPr>
            <p:ph type="title"/>
          </p:nvPr>
        </p:nvSpPr>
        <p:spPr>
          <a:xfrm>
            <a:off x="5947966" y="2105933"/>
            <a:ext cx="5297883" cy="2237467"/>
          </a:xfrm>
        </p:spPr>
        <p:txBody>
          <a:bodyPr anchor="t">
            <a:normAutofit/>
          </a:bodyPr>
          <a:lstStyle>
            <a:lvl1pPr>
              <a:lnSpc>
                <a:spcPct val="150000"/>
              </a:lnSpc>
              <a:spcBef>
                <a:spcPts val="1000"/>
              </a:spcBef>
              <a:defRPr sz="2000">
                <a:solidFill>
                  <a:schemeClr val="accent2">
                    <a:lumMod val="50000"/>
                  </a:schemeClr>
                </a:solidFill>
              </a:defRPr>
            </a:lvl1pPr>
          </a:lstStyle>
          <a:p>
            <a:r>
              <a:rPr lang="en-US"/>
              <a:t>Click to edit Master title style</a:t>
            </a:r>
          </a:p>
        </p:txBody>
      </p:sp>
    </p:spTree>
    <p:extLst>
      <p:ext uri="{BB962C8B-B14F-4D97-AF65-F5344CB8AC3E}">
        <p14:creationId xmlns:p14="http://schemas.microsoft.com/office/powerpoint/2010/main" val="251674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meline">
    <p:bg>
      <p:bgRef idx="1001">
        <a:schemeClr val="bg2"/>
      </p:bgRef>
    </p:bg>
    <p:spTree>
      <p:nvGrpSpPr>
        <p:cNvPr id="1" name=""/>
        <p:cNvGrpSpPr/>
        <p:nvPr/>
      </p:nvGrpSpPr>
      <p:grpSpPr>
        <a:xfrm>
          <a:off x="0" y="0"/>
          <a:ext cx="0" cy="0"/>
          <a:chOff x="0" y="0"/>
          <a:chExt cx="0" cy="0"/>
        </a:xfrm>
      </p:grpSpPr>
      <p:sp>
        <p:nvSpPr>
          <p:cNvPr id="15" name="Date Placeholder 3">
            <a:extLst>
              <a:ext uri="{FF2B5EF4-FFF2-40B4-BE49-F238E27FC236}">
                <a16:creationId xmlns:a16="http://schemas.microsoft.com/office/drawing/2014/main" id="{50815B22-13FE-47CD-9F79-73704A278BD7}"/>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16" name="Slide Number Placeholder 5">
            <a:extLst>
              <a:ext uri="{FF2B5EF4-FFF2-40B4-BE49-F238E27FC236}">
                <a16:creationId xmlns:a16="http://schemas.microsoft.com/office/drawing/2014/main" id="{D7669539-CB64-44F5-999D-7B9E61F8AF9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Gill Sans MT" panose="020B0502020104020203" pitchFamily="34" charset="0"/>
                <a:cs typeface="Gill Sans MT" panose="020B0502020104020203" pitchFamily="34" charset="0"/>
              </a:defRPr>
            </a:lvl1pPr>
          </a:lstStyle>
          <a:p>
            <a:fld id="{294A09A9-5501-47C1-A89A-A340965A2BE2}" type="slidenum">
              <a:rPr lang="en-US" smtClean="0"/>
              <a:pPr/>
              <a:t>‹#›</a:t>
            </a:fld>
            <a:endParaRPr lang="en-US" dirty="0"/>
          </a:p>
        </p:txBody>
      </p:sp>
      <p:sp>
        <p:nvSpPr>
          <p:cNvPr id="3" name="Content Placeholder 2">
            <a:extLst>
              <a:ext uri="{FF2B5EF4-FFF2-40B4-BE49-F238E27FC236}">
                <a16:creationId xmlns:a16="http://schemas.microsoft.com/office/drawing/2014/main" id="{822BA076-F3B9-47CB-80C2-BE29F157D044}"/>
              </a:ext>
            </a:extLst>
          </p:cNvPr>
          <p:cNvSpPr>
            <a:spLocks noGrp="1"/>
          </p:cNvSpPr>
          <p:nvPr>
            <p:ph sz="quarter" idx="11"/>
          </p:nvPr>
        </p:nvSpPr>
        <p:spPr>
          <a:xfrm>
            <a:off x="854075" y="1625600"/>
            <a:ext cx="1049972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3">
            <a:extLst>
              <a:ext uri="{FF2B5EF4-FFF2-40B4-BE49-F238E27FC236}">
                <a16:creationId xmlns:a16="http://schemas.microsoft.com/office/drawing/2014/main" id="{E909627E-FE70-43A1-B0CB-4D4F6C32C2D0}"/>
              </a:ext>
            </a:extLst>
          </p:cNvPr>
          <p:cNvSpPr>
            <a:spLocks noGrp="1"/>
          </p:cNvSpPr>
          <p:nvPr>
            <p:ph type="title" hasCustomPrompt="1"/>
          </p:nvPr>
        </p:nvSpPr>
        <p:spPr>
          <a:xfrm>
            <a:off x="854074" y="122239"/>
            <a:ext cx="10499725" cy="1355724"/>
          </a:xfrm>
        </p:spPr>
        <p:txBody>
          <a:bodyPr vert="horz" lIns="91440" tIns="45720" rIns="91440" bIns="45720" rtlCol="0" anchor="ctr">
            <a:normAutofit/>
          </a:bodyPr>
          <a:lstStyle>
            <a:lvl1pPr algn="ctr">
              <a:defRPr lang="en-US">
                <a:solidFill>
                  <a:schemeClr val="accent2">
                    <a:lumMod val="50000"/>
                  </a:schemeClr>
                </a:solidFill>
                <a:ea typeface="+mn-ea"/>
                <a:cs typeface="+mn-cs"/>
              </a:defRPr>
            </a:lvl1pPr>
          </a:lstStyle>
          <a:p>
            <a:pPr lvl="0"/>
            <a:r>
              <a:rPr lang="en-US" dirty="0"/>
              <a:t>Click to edit Master text styles</a:t>
            </a:r>
          </a:p>
        </p:txBody>
      </p:sp>
    </p:spTree>
    <p:extLst>
      <p:ext uri="{BB962C8B-B14F-4D97-AF65-F5344CB8AC3E}">
        <p14:creationId xmlns:p14="http://schemas.microsoft.com/office/powerpoint/2010/main" val="147694759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accent2"/>
        </a:solidFill>
        <a:effectLst/>
      </p:bgPr>
    </p:bg>
    <p:spTree>
      <p:nvGrpSpPr>
        <p:cNvPr id="1" name=""/>
        <p:cNvGrpSpPr/>
        <p:nvPr/>
      </p:nvGrpSpPr>
      <p:grpSpPr>
        <a:xfrm>
          <a:off x="0" y="0"/>
          <a:ext cx="0" cy="0"/>
          <a:chOff x="0" y="0"/>
          <a:chExt cx="0" cy="0"/>
        </a:xfrm>
      </p:grpSpPr>
      <p:sp>
        <p:nvSpPr>
          <p:cNvPr id="34" name="Text Placeholder 22">
            <a:extLst>
              <a:ext uri="{FF2B5EF4-FFF2-40B4-BE49-F238E27FC236}">
                <a16:creationId xmlns:a16="http://schemas.microsoft.com/office/drawing/2014/main" id="{41BF345D-81AF-4851-83A1-623398489054}"/>
              </a:ext>
            </a:extLst>
          </p:cNvPr>
          <p:cNvSpPr>
            <a:spLocks noGrp="1"/>
          </p:cNvSpPr>
          <p:nvPr>
            <p:ph type="body" sz="quarter" idx="21" hasCustomPrompt="1"/>
          </p:nvPr>
        </p:nvSpPr>
        <p:spPr>
          <a:xfrm>
            <a:off x="761917" y="517972"/>
            <a:ext cx="3108960" cy="1333500"/>
          </a:xfrm>
        </p:spPr>
        <p:txBody>
          <a:bodyPr>
            <a:noAutofit/>
          </a:bodyPr>
          <a:lstStyle>
            <a:lvl1pPr marL="0" indent="0">
              <a:lnSpc>
                <a:spcPct val="90000"/>
              </a:lnSpc>
              <a:buNone/>
              <a:defRPr sz="8800" b="1">
                <a:solidFill>
                  <a:schemeClr val="tx1"/>
                </a:solidFill>
              </a:defRPr>
            </a:lvl1pPr>
          </a:lstStyle>
          <a:p>
            <a:pPr lvl="0"/>
            <a:r>
              <a:rPr lang="en-US" dirty="0"/>
              <a:t>01</a:t>
            </a:r>
          </a:p>
        </p:txBody>
      </p:sp>
      <p:sp>
        <p:nvSpPr>
          <p:cNvPr id="21" name="Picture Placeholder 20">
            <a:extLst>
              <a:ext uri="{FF2B5EF4-FFF2-40B4-BE49-F238E27FC236}">
                <a16:creationId xmlns:a16="http://schemas.microsoft.com/office/drawing/2014/main" id="{EC4F3A57-45ED-498D-858C-3EE63DF129C4}"/>
              </a:ext>
            </a:extLst>
          </p:cNvPr>
          <p:cNvSpPr>
            <a:spLocks noGrp="1"/>
          </p:cNvSpPr>
          <p:nvPr>
            <p:ph type="pic" sz="quarter" idx="11"/>
          </p:nvPr>
        </p:nvSpPr>
        <p:spPr>
          <a:xfrm>
            <a:off x="1036601" y="3552677"/>
            <a:ext cx="1874874" cy="2848123"/>
          </a:xfrm>
        </p:spPr>
        <p:txBody>
          <a:bodyPr/>
          <a:lstStyle/>
          <a:p>
            <a:r>
              <a:rPr lang="en-US"/>
              <a:t>Click icon to add picture</a:t>
            </a:r>
          </a:p>
        </p:txBody>
      </p:sp>
      <p:sp>
        <p:nvSpPr>
          <p:cNvPr id="22" name="Picture Placeholder 20">
            <a:extLst>
              <a:ext uri="{FF2B5EF4-FFF2-40B4-BE49-F238E27FC236}">
                <a16:creationId xmlns:a16="http://schemas.microsoft.com/office/drawing/2014/main" id="{1AC5BB09-E3BA-4948-93B3-EDCAAB803112}"/>
              </a:ext>
            </a:extLst>
          </p:cNvPr>
          <p:cNvSpPr>
            <a:spLocks noGrp="1"/>
          </p:cNvSpPr>
          <p:nvPr>
            <p:ph type="pic" sz="quarter" idx="12"/>
          </p:nvPr>
        </p:nvSpPr>
        <p:spPr>
          <a:xfrm>
            <a:off x="3101197" y="3552677"/>
            <a:ext cx="1874874" cy="2848123"/>
          </a:xfrm>
        </p:spPr>
        <p:txBody>
          <a:bodyPr/>
          <a:lstStyle/>
          <a:p>
            <a:r>
              <a:rPr lang="en-US"/>
              <a:t>Click icon to add picture</a:t>
            </a:r>
            <a:endParaRPr lang="en-US" dirty="0"/>
          </a:p>
        </p:txBody>
      </p:sp>
      <p:sp>
        <p:nvSpPr>
          <p:cNvPr id="23" name="Picture Placeholder 20">
            <a:extLst>
              <a:ext uri="{FF2B5EF4-FFF2-40B4-BE49-F238E27FC236}">
                <a16:creationId xmlns:a16="http://schemas.microsoft.com/office/drawing/2014/main" id="{BF83C6B7-5484-4586-8830-098BDCD9C987}"/>
              </a:ext>
            </a:extLst>
          </p:cNvPr>
          <p:cNvSpPr>
            <a:spLocks noGrp="1"/>
          </p:cNvSpPr>
          <p:nvPr>
            <p:ph type="pic" sz="quarter" idx="13"/>
          </p:nvPr>
        </p:nvSpPr>
        <p:spPr>
          <a:xfrm>
            <a:off x="5166324" y="3552677"/>
            <a:ext cx="1874874" cy="2848123"/>
          </a:xfrm>
        </p:spPr>
        <p:txBody>
          <a:bodyPr/>
          <a:lstStyle/>
          <a:p>
            <a:r>
              <a:rPr lang="en-US"/>
              <a:t>Click icon to add picture</a:t>
            </a:r>
          </a:p>
        </p:txBody>
      </p:sp>
      <p:sp>
        <p:nvSpPr>
          <p:cNvPr id="24" name="Picture Placeholder 20">
            <a:extLst>
              <a:ext uri="{FF2B5EF4-FFF2-40B4-BE49-F238E27FC236}">
                <a16:creationId xmlns:a16="http://schemas.microsoft.com/office/drawing/2014/main" id="{0C5663B1-EED6-4D80-A7C2-19E1366387A4}"/>
              </a:ext>
            </a:extLst>
          </p:cNvPr>
          <p:cNvSpPr>
            <a:spLocks noGrp="1"/>
          </p:cNvSpPr>
          <p:nvPr>
            <p:ph type="pic" sz="quarter" idx="14"/>
          </p:nvPr>
        </p:nvSpPr>
        <p:spPr>
          <a:xfrm>
            <a:off x="7239069" y="3552677"/>
            <a:ext cx="1874874" cy="2848123"/>
          </a:xfrm>
        </p:spPr>
        <p:txBody>
          <a:bodyPr/>
          <a:lstStyle/>
          <a:p>
            <a:r>
              <a:rPr lang="en-US"/>
              <a:t>Click icon to add picture</a:t>
            </a:r>
          </a:p>
        </p:txBody>
      </p:sp>
      <p:sp>
        <p:nvSpPr>
          <p:cNvPr id="25" name="Picture Placeholder 20">
            <a:extLst>
              <a:ext uri="{FF2B5EF4-FFF2-40B4-BE49-F238E27FC236}">
                <a16:creationId xmlns:a16="http://schemas.microsoft.com/office/drawing/2014/main" id="{D21E7B61-407B-40A7-9AF6-0D7E7106BCFC}"/>
              </a:ext>
            </a:extLst>
          </p:cNvPr>
          <p:cNvSpPr>
            <a:spLocks noGrp="1"/>
          </p:cNvSpPr>
          <p:nvPr>
            <p:ph type="pic" sz="quarter" idx="15"/>
          </p:nvPr>
        </p:nvSpPr>
        <p:spPr>
          <a:xfrm>
            <a:off x="9296046" y="3552677"/>
            <a:ext cx="1874874" cy="2848123"/>
          </a:xfrm>
        </p:spPr>
        <p:txBody>
          <a:bodyPr/>
          <a:lstStyle/>
          <a:p>
            <a:r>
              <a:rPr lang="en-US"/>
              <a:t>Click icon to add picture</a:t>
            </a:r>
          </a:p>
        </p:txBody>
      </p:sp>
      <p:sp>
        <p:nvSpPr>
          <p:cNvPr id="30" name="Date Placeholder 3">
            <a:extLst>
              <a:ext uri="{FF2B5EF4-FFF2-40B4-BE49-F238E27FC236}">
                <a16:creationId xmlns:a16="http://schemas.microsoft.com/office/drawing/2014/main" id="{415C3ACC-5A8A-46E6-BA0D-90ADD27E2F85}"/>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31" name="Slide Number Placeholder 5">
            <a:extLst>
              <a:ext uri="{FF2B5EF4-FFF2-40B4-BE49-F238E27FC236}">
                <a16:creationId xmlns:a16="http://schemas.microsoft.com/office/drawing/2014/main" id="{0D00A5C2-DCEE-4CB3-9307-61EB88B1D59C}"/>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Gill Sans MT" panose="020B0502020104020203" pitchFamily="34" charset="0"/>
                <a:cs typeface="Gill Sans MT" panose="020B0502020104020203"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E3E8CB70-B054-4294-AD29-EE7A75C723E5}"/>
              </a:ext>
            </a:extLst>
          </p:cNvPr>
          <p:cNvSpPr>
            <a:spLocks noGrp="1"/>
          </p:cNvSpPr>
          <p:nvPr>
            <p:ph type="title"/>
          </p:nvPr>
        </p:nvSpPr>
        <p:spPr>
          <a:xfrm>
            <a:off x="1051560" y="651507"/>
            <a:ext cx="8991563" cy="1005839"/>
          </a:xfrm>
        </p:spPr>
        <p:txBody>
          <a:bodyPr vert="horz" lIns="91440" tIns="45720" rIns="91440" bIns="45720" rtlCol="0" anchor="ctr">
            <a:noAutofit/>
          </a:bodyPr>
          <a:lstStyle>
            <a:lvl1pPr>
              <a:lnSpc>
                <a:spcPct val="90000"/>
              </a:lnSpc>
              <a:defRPr lang="en-US">
                <a:solidFill>
                  <a:schemeClr val="accent2">
                    <a:lumMod val="50000"/>
                  </a:schemeClr>
                </a:solidFill>
                <a:ea typeface="+mn-ea"/>
                <a:cs typeface="+mn-cs"/>
              </a:defRPr>
            </a:lvl1pPr>
          </a:lstStyle>
          <a:p>
            <a:pPr marL="0" lvl="0" indent="0">
              <a:spcBef>
                <a:spcPts val="1000"/>
              </a:spcBef>
              <a:buFont typeface="Arial" panose="020B0604020202020204" pitchFamily="34" charset="0"/>
            </a:pPr>
            <a:r>
              <a:rPr lang="en-US"/>
              <a:t>Click to edit Master title style</a:t>
            </a:r>
            <a:endParaRPr lang="en-US" dirty="0"/>
          </a:p>
        </p:txBody>
      </p:sp>
      <p:sp>
        <p:nvSpPr>
          <p:cNvPr id="4" name="Text Placeholder 3">
            <a:extLst>
              <a:ext uri="{FF2B5EF4-FFF2-40B4-BE49-F238E27FC236}">
                <a16:creationId xmlns:a16="http://schemas.microsoft.com/office/drawing/2014/main" id="{28E0D608-4E7A-4014-9F62-CB43A0C83943}"/>
              </a:ext>
            </a:extLst>
          </p:cNvPr>
          <p:cNvSpPr>
            <a:spLocks noGrp="1"/>
          </p:cNvSpPr>
          <p:nvPr>
            <p:ph type="body" sz="quarter" idx="16" hasCustomPrompt="1"/>
          </p:nvPr>
        </p:nvSpPr>
        <p:spPr>
          <a:xfrm>
            <a:off x="1036638" y="2717800"/>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6" name="Text Placeholder 3">
            <a:extLst>
              <a:ext uri="{FF2B5EF4-FFF2-40B4-BE49-F238E27FC236}">
                <a16:creationId xmlns:a16="http://schemas.microsoft.com/office/drawing/2014/main" id="{9C3A63B0-4EEA-45BC-A016-5FDA0969EA00}"/>
              </a:ext>
            </a:extLst>
          </p:cNvPr>
          <p:cNvSpPr>
            <a:spLocks noGrp="1"/>
          </p:cNvSpPr>
          <p:nvPr>
            <p:ph type="body" sz="quarter" idx="17" hasCustomPrompt="1"/>
          </p:nvPr>
        </p:nvSpPr>
        <p:spPr>
          <a:xfrm>
            <a:off x="308610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7" name="Text Placeholder 3">
            <a:extLst>
              <a:ext uri="{FF2B5EF4-FFF2-40B4-BE49-F238E27FC236}">
                <a16:creationId xmlns:a16="http://schemas.microsoft.com/office/drawing/2014/main" id="{7080679B-5220-4478-B631-7112F870B7AC}"/>
              </a:ext>
            </a:extLst>
          </p:cNvPr>
          <p:cNvSpPr>
            <a:spLocks noGrp="1"/>
          </p:cNvSpPr>
          <p:nvPr>
            <p:ph type="body" sz="quarter" idx="18" hasCustomPrompt="1"/>
          </p:nvPr>
        </p:nvSpPr>
        <p:spPr>
          <a:xfrm>
            <a:off x="514350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8" name="Text Placeholder 3">
            <a:extLst>
              <a:ext uri="{FF2B5EF4-FFF2-40B4-BE49-F238E27FC236}">
                <a16:creationId xmlns:a16="http://schemas.microsoft.com/office/drawing/2014/main" id="{9E4F61A3-2797-46FB-ACA7-0443E3BBDD20}"/>
              </a:ext>
            </a:extLst>
          </p:cNvPr>
          <p:cNvSpPr>
            <a:spLocks noGrp="1"/>
          </p:cNvSpPr>
          <p:nvPr>
            <p:ph type="body" sz="quarter" idx="19" hasCustomPrompt="1"/>
          </p:nvPr>
        </p:nvSpPr>
        <p:spPr>
          <a:xfrm>
            <a:off x="723907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
        <p:nvSpPr>
          <p:cNvPr id="29" name="Text Placeholder 3">
            <a:extLst>
              <a:ext uri="{FF2B5EF4-FFF2-40B4-BE49-F238E27FC236}">
                <a16:creationId xmlns:a16="http://schemas.microsoft.com/office/drawing/2014/main" id="{14ED733B-1DE9-4FDC-BD5F-2BE3BB07C93E}"/>
              </a:ext>
            </a:extLst>
          </p:cNvPr>
          <p:cNvSpPr>
            <a:spLocks noGrp="1"/>
          </p:cNvSpPr>
          <p:nvPr>
            <p:ph type="body" sz="quarter" idx="20" hasCustomPrompt="1"/>
          </p:nvPr>
        </p:nvSpPr>
        <p:spPr>
          <a:xfrm>
            <a:off x="9304020" y="2718405"/>
            <a:ext cx="1866900" cy="711200"/>
          </a:xfrm>
        </p:spPr>
        <p:txBody>
          <a:bodyPr>
            <a:noAutofit/>
          </a:bodyPr>
          <a:lstStyle>
            <a:lvl1pPr marL="0" indent="0">
              <a:lnSpc>
                <a:spcPct val="100000"/>
              </a:lnSpc>
              <a:spcBef>
                <a:spcPts val="0"/>
              </a:spcBef>
              <a:buNone/>
              <a:defRPr sz="1800">
                <a:solidFill>
                  <a:schemeClr val="accent2">
                    <a:lumMod val="50000"/>
                  </a:schemeClr>
                </a:solidFill>
              </a:defRPr>
            </a:lvl1pPr>
            <a:lvl2pPr>
              <a:defRPr sz="1400"/>
            </a:lvl2pPr>
            <a:lvl3pPr>
              <a:defRPr sz="1400"/>
            </a:lvl3pPr>
            <a:lvl4pPr>
              <a:defRPr sz="1400"/>
            </a:lvl4pPr>
            <a:lvl5pPr>
              <a:defRPr sz="1400"/>
            </a:lvl5pPr>
          </a:lstStyle>
          <a:p>
            <a:pPr lvl="0"/>
            <a:r>
              <a:rPr lang="en-US" dirty="0"/>
              <a:t>Name</a:t>
            </a:r>
          </a:p>
          <a:p>
            <a:pPr lvl="0"/>
            <a:r>
              <a:rPr lang="en-US" dirty="0"/>
              <a:t>Title</a:t>
            </a:r>
          </a:p>
        </p:txBody>
      </p:sp>
    </p:spTree>
    <p:extLst>
      <p:ext uri="{BB962C8B-B14F-4D97-AF65-F5344CB8AC3E}">
        <p14:creationId xmlns:p14="http://schemas.microsoft.com/office/powerpoint/2010/main" val="240585809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Column">
    <p:bg>
      <p:bgPr>
        <a:solidFill>
          <a:schemeClr val="bg2"/>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275B11D-8F3F-472B-BBCC-A4F7415AC0A5}"/>
              </a:ext>
            </a:extLst>
          </p:cNvPr>
          <p:cNvSpPr>
            <a:spLocks noGrp="1"/>
          </p:cNvSpPr>
          <p:nvPr>
            <p:ph type="pic" sz="quarter" idx="10"/>
          </p:nvPr>
        </p:nvSpPr>
        <p:spPr>
          <a:xfrm>
            <a:off x="1028700" y="3543300"/>
            <a:ext cx="3924300" cy="3314700"/>
          </a:xfrm>
        </p:spPr>
        <p:txBody>
          <a:bodyPr/>
          <a:lstStyle/>
          <a:p>
            <a:r>
              <a:rPr lang="en-US"/>
              <a:t>Click icon to add picture</a:t>
            </a:r>
          </a:p>
        </p:txBody>
      </p:sp>
      <p:sp>
        <p:nvSpPr>
          <p:cNvPr id="6" name="Content Placeholder 2">
            <a:extLst>
              <a:ext uri="{FF2B5EF4-FFF2-40B4-BE49-F238E27FC236}">
                <a16:creationId xmlns:a16="http://schemas.microsoft.com/office/drawing/2014/main" id="{99F0629D-1A5F-4F4F-90D6-430379624EFF}"/>
              </a:ext>
            </a:extLst>
          </p:cNvPr>
          <p:cNvSpPr>
            <a:spLocks noGrp="1"/>
          </p:cNvSpPr>
          <p:nvPr>
            <p:ph idx="4294967295"/>
          </p:nvPr>
        </p:nvSpPr>
        <p:spPr>
          <a:xfrm>
            <a:off x="6191250" y="1981200"/>
            <a:ext cx="4972050" cy="4473575"/>
          </a:xfrm>
        </p:spPr>
        <p:txBody>
          <a:bodyPr>
            <a:normAutofit/>
          </a:bodyPr>
          <a:lstStyle>
            <a:lvl1pPr marL="0" indent="0">
              <a:buNone/>
              <a:defRPr>
                <a:latin typeface="Gill Sans MT" panose="020B0502020104020203" pitchFamily="34" charset="0"/>
              </a:defRPr>
            </a:lvl1pPr>
          </a:lstStyle>
          <a:p>
            <a:pPr lvl="0"/>
            <a:r>
              <a:rPr lang="en-US" sz="1600" dirty="0">
                <a:solidFill>
                  <a:schemeClr val="tx2">
                    <a:lumMod val="50000"/>
                  </a:schemeClr>
                </a:solidFill>
                <a:latin typeface="Biome Light" panose="020B0303030204020804" pitchFamily="34" charset="0"/>
                <a:cs typeface="Biome Light" panose="020B0303030204020804" pitchFamily="34" charset="0"/>
              </a:rPr>
              <a:t>Click to edit Master text styles</a:t>
            </a:r>
          </a:p>
        </p:txBody>
      </p:sp>
      <p:sp>
        <p:nvSpPr>
          <p:cNvPr id="17" name="Date Placeholder 3">
            <a:extLst>
              <a:ext uri="{FF2B5EF4-FFF2-40B4-BE49-F238E27FC236}">
                <a16:creationId xmlns:a16="http://schemas.microsoft.com/office/drawing/2014/main" id="{218C063B-0EE9-4FD5-A116-241C245452AC}"/>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18" name="Slide Number Placeholder 5">
            <a:extLst>
              <a:ext uri="{FF2B5EF4-FFF2-40B4-BE49-F238E27FC236}">
                <a16:creationId xmlns:a16="http://schemas.microsoft.com/office/drawing/2014/main" id="{D417B369-6569-4DCC-B684-BE1A7C5D0B8D}"/>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Gill Sans MT" panose="020B0502020104020203" pitchFamily="34" charset="0"/>
                <a:cs typeface="Gill Sans MT" panose="020B0502020104020203" pitchFamily="34" charset="0"/>
              </a:defRPr>
            </a:lvl1pPr>
          </a:lstStyle>
          <a:p>
            <a:fld id="{294A09A9-5501-47C1-A89A-A340965A2BE2}" type="slidenum">
              <a:rPr lang="en-US" smtClean="0"/>
              <a:pPr/>
              <a:t>‹#›</a:t>
            </a:fld>
            <a:endParaRPr lang="en-US" dirty="0"/>
          </a:p>
        </p:txBody>
      </p:sp>
      <p:sp>
        <p:nvSpPr>
          <p:cNvPr id="2" name="Title 1">
            <a:extLst>
              <a:ext uri="{FF2B5EF4-FFF2-40B4-BE49-F238E27FC236}">
                <a16:creationId xmlns:a16="http://schemas.microsoft.com/office/drawing/2014/main" id="{4AEEC1A7-43C3-481E-95D0-5616242E1A01}"/>
              </a:ext>
            </a:extLst>
          </p:cNvPr>
          <p:cNvSpPr>
            <a:spLocks noGrp="1"/>
          </p:cNvSpPr>
          <p:nvPr>
            <p:ph type="title" hasCustomPrompt="1"/>
          </p:nvPr>
        </p:nvSpPr>
        <p:spPr>
          <a:xfrm>
            <a:off x="895534" y="539225"/>
            <a:ext cx="3924300" cy="2434386"/>
          </a:xfrm>
        </p:spPr>
        <p:txBody>
          <a:bodyPr vert="horz" lIns="91440" tIns="45720" rIns="91440" bIns="45720" rtlCol="0" anchor="ctr">
            <a:normAutofit/>
          </a:bodyPr>
          <a:lstStyle>
            <a:lvl1pPr>
              <a:defRPr lang="en-US" sz="7200">
                <a:solidFill>
                  <a:schemeClr val="accent2">
                    <a:lumMod val="50000"/>
                  </a:schemeClr>
                </a:solidFill>
                <a:latin typeface="Gill Sans MT" panose="020B0502020104020203" pitchFamily="34" charset="0"/>
                <a:ea typeface="+mn-ea"/>
                <a:cs typeface="+mn-cs"/>
              </a:defRPr>
            </a:lvl1pPr>
          </a:lstStyle>
          <a:p>
            <a:pPr lvl="0"/>
            <a:r>
              <a:rPr lang="en-US" dirty="0"/>
              <a:t>Click to add title</a:t>
            </a:r>
          </a:p>
        </p:txBody>
      </p:sp>
      <p:cxnSp>
        <p:nvCxnSpPr>
          <p:cNvPr id="3" name="Straight Connector 2">
            <a:extLst>
              <a:ext uri="{FF2B5EF4-FFF2-40B4-BE49-F238E27FC236}">
                <a16:creationId xmlns:a16="http://schemas.microsoft.com/office/drawing/2014/main" id="{DC6CF0E0-8FF2-4FE7-AC69-85BEFA656508}"/>
              </a:ext>
            </a:extLst>
          </p:cNvPr>
          <p:cNvCxnSpPr>
            <a:cxnSpLocks/>
          </p:cNvCxnSpPr>
          <p:nvPr userDrawn="1"/>
        </p:nvCxnSpPr>
        <p:spPr>
          <a:xfrm>
            <a:off x="1028700" y="457211"/>
            <a:ext cx="1142999" cy="0"/>
          </a:xfrm>
          <a:prstGeom prst="line">
            <a:avLst/>
          </a:prstGeom>
          <a:ln w="15875">
            <a:solidFill>
              <a:schemeClr val="accent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510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133350" y="6486982"/>
            <a:ext cx="2743200" cy="365125"/>
          </a:xfrm>
          <a:prstGeom prst="rect">
            <a:avLst/>
          </a:prstGeom>
        </p:spPr>
        <p:txBody>
          <a:bodyPr vert="horz" lIns="91440" tIns="45720" rIns="91440" bIns="45720" rtlCol="0" anchor="ctr"/>
          <a:lstStyle>
            <a:lvl1pPr algn="l">
              <a:defRPr sz="900">
                <a:solidFill>
                  <a:schemeClr val="tx1">
                    <a:tint val="75000"/>
                  </a:schemeClr>
                </a:solidFill>
                <a:latin typeface="Gill Sans MT" panose="020B0502020104020203" pitchFamily="34" charset="0"/>
              </a:defRPr>
            </a:lvl1pPr>
          </a:lstStyle>
          <a:p>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Gill Sans MT" panose="020B0502020104020203" pitchFamily="34" charset="0"/>
              </a:defRPr>
            </a:lvl1pPr>
          </a:lstStyle>
          <a:p>
            <a:endParaRPr lang="en-US" dirty="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315450" y="6486982"/>
            <a:ext cx="2743200" cy="365125"/>
          </a:xfrm>
          <a:prstGeom prst="rect">
            <a:avLst/>
          </a:prstGeom>
        </p:spPr>
        <p:txBody>
          <a:bodyPr vert="horz" lIns="91440" tIns="45720" rIns="91440" bIns="45720" rtlCol="0" anchor="ctr"/>
          <a:lstStyle>
            <a:lvl1pPr algn="r">
              <a:defRPr sz="900">
                <a:solidFill>
                  <a:schemeClr val="tx1">
                    <a:tint val="75000"/>
                  </a:schemeClr>
                </a:solidFill>
                <a:latin typeface="Gill Sans MT" panose="020B0502020104020203" pitchFamily="34" charset="0"/>
                <a:cs typeface="Gill Sans MT" panose="020B0502020104020203" pitchFamily="34" charset="0"/>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9" r:id="rId8"/>
    <p:sldLayoutId id="2147483655" r:id="rId9"/>
    <p:sldLayoutId id="2147483656" r:id="rId10"/>
    <p:sldLayoutId id="2147483658" r:id="rId11"/>
    <p:sldLayoutId id="2147483657"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648" userDrawn="1">
          <p15:clr>
            <a:srgbClr val="F26B43"/>
          </p15:clr>
        </p15:guide>
        <p15:guide id="2" pos="1176" userDrawn="1">
          <p15:clr>
            <a:srgbClr val="F26B43"/>
          </p15:clr>
        </p15:guide>
        <p15:guide id="3" pos="1296" userDrawn="1">
          <p15:clr>
            <a:srgbClr val="F26B43"/>
          </p15:clr>
        </p15:guide>
        <p15:guide id="4" pos="1824" userDrawn="1">
          <p15:clr>
            <a:srgbClr val="F26B43"/>
          </p15:clr>
        </p15:guide>
        <p15:guide id="5" pos="1944" userDrawn="1">
          <p15:clr>
            <a:srgbClr val="F26B43"/>
          </p15:clr>
        </p15:guide>
        <p15:guide id="6" pos="2472" userDrawn="1">
          <p15:clr>
            <a:srgbClr val="F26B43"/>
          </p15:clr>
        </p15:guide>
        <p15:guide id="7" pos="2592" userDrawn="1">
          <p15:clr>
            <a:srgbClr val="F26B43"/>
          </p15:clr>
        </p15:guide>
        <p15:guide id="8" pos="3120" userDrawn="1">
          <p15:clr>
            <a:srgbClr val="F26B43"/>
          </p15:clr>
        </p15:guide>
        <p15:guide id="9" pos="3240" userDrawn="1">
          <p15:clr>
            <a:srgbClr val="F26B43"/>
          </p15:clr>
        </p15:guide>
        <p15:guide id="10" pos="3792" userDrawn="1">
          <p15:clr>
            <a:srgbClr val="F26B43"/>
          </p15:clr>
        </p15:guide>
        <p15:guide id="11" pos="3912" userDrawn="1">
          <p15:clr>
            <a:srgbClr val="F26B43"/>
          </p15:clr>
        </p15:guide>
        <p15:guide id="12" pos="4416" userDrawn="1">
          <p15:clr>
            <a:srgbClr val="F26B43"/>
          </p15:clr>
        </p15:guide>
        <p15:guide id="13" pos="4560" userDrawn="1">
          <p15:clr>
            <a:srgbClr val="F26B43"/>
          </p15:clr>
        </p15:guide>
        <p15:guide id="14" pos="5088" userDrawn="1">
          <p15:clr>
            <a:srgbClr val="F26B43"/>
          </p15:clr>
        </p15:guide>
        <p15:guide id="15" pos="5208" userDrawn="1">
          <p15:clr>
            <a:srgbClr val="F26B43"/>
          </p15:clr>
        </p15:guide>
        <p15:guide id="16" pos="5736" userDrawn="1">
          <p15:clr>
            <a:srgbClr val="F26B43"/>
          </p15:clr>
        </p15:guide>
        <p15:guide id="17" pos="5856" userDrawn="1">
          <p15:clr>
            <a:srgbClr val="F26B43"/>
          </p15:clr>
        </p15:guide>
        <p15:guide id="18" pos="6384" userDrawn="1">
          <p15:clr>
            <a:srgbClr val="F26B43"/>
          </p15:clr>
        </p15:guide>
        <p15:guide id="19" pos="6504" userDrawn="1">
          <p15:clr>
            <a:srgbClr val="F26B43"/>
          </p15:clr>
        </p15:guide>
        <p15:guide id="20" pos="7032" userDrawn="1">
          <p15:clr>
            <a:srgbClr val="F26B43"/>
          </p15:clr>
        </p15:guide>
        <p15:guide id="21" orient="horz" pos="288" userDrawn="1">
          <p15:clr>
            <a:srgbClr val="F26B43"/>
          </p15:clr>
        </p15:guide>
        <p15:guide id="22" orient="horz" pos="1128" userDrawn="1">
          <p15:clr>
            <a:srgbClr val="F26B43"/>
          </p15:clr>
        </p15:guide>
        <p15:guide id="23" orient="horz" pos="1248" userDrawn="1">
          <p15:clr>
            <a:srgbClr val="F26B43"/>
          </p15:clr>
        </p15:guide>
        <p15:guide id="24" orient="horz" pos="2088" userDrawn="1">
          <p15:clr>
            <a:srgbClr val="F26B43"/>
          </p15:clr>
        </p15:guide>
        <p15:guide id="25" orient="horz" pos="2232" userDrawn="1">
          <p15:clr>
            <a:srgbClr val="F26B43"/>
          </p15:clr>
        </p15:guide>
        <p15:guide id="26" orient="horz" pos="3048" userDrawn="1">
          <p15:clr>
            <a:srgbClr val="F26B43"/>
          </p15:clr>
        </p15:guide>
        <p15:guide id="27" orient="horz" pos="3192" userDrawn="1">
          <p15:clr>
            <a:srgbClr val="F26B43"/>
          </p15:clr>
        </p15:guide>
        <p15:guide id="28" orient="horz" pos="403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BE7E9"/>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467C95-DF23-40B9-B265-2E6F3DE29030}"/>
              </a:ext>
            </a:extLst>
          </p:cNvPr>
          <p:cNvSpPr>
            <a:spLocks noGrp="1"/>
          </p:cNvSpPr>
          <p:nvPr>
            <p:ph type="title"/>
          </p:nvPr>
        </p:nvSpPr>
        <p:spPr>
          <a:xfrm>
            <a:off x="572655" y="609600"/>
            <a:ext cx="11281719" cy="2066378"/>
          </a:xfrm>
        </p:spPr>
        <p:txBody>
          <a:bodyPr>
            <a:normAutofit/>
          </a:bodyPr>
          <a:lstStyle/>
          <a:p>
            <a:r>
              <a:rPr lang="en-US" sz="5400" dirty="0"/>
              <a:t>Review of the 2022-2023 </a:t>
            </a:r>
            <a:br>
              <a:rPr lang="en-US" sz="5400" dirty="0"/>
            </a:br>
            <a:r>
              <a:rPr lang="en-US" sz="5400" dirty="0"/>
              <a:t>Opening Letter and Oversight Updates</a:t>
            </a:r>
          </a:p>
        </p:txBody>
      </p:sp>
      <p:sp>
        <p:nvSpPr>
          <p:cNvPr id="18" name="Text Placeholder 17">
            <a:extLst>
              <a:ext uri="{FF2B5EF4-FFF2-40B4-BE49-F238E27FC236}">
                <a16:creationId xmlns:a16="http://schemas.microsoft.com/office/drawing/2014/main" id="{27A48A35-E5E4-4A5F-9F91-BAEA4F5DF21D}"/>
              </a:ext>
            </a:extLst>
          </p:cNvPr>
          <p:cNvSpPr>
            <a:spLocks noGrp="1"/>
          </p:cNvSpPr>
          <p:nvPr>
            <p:ph type="body" sz="quarter" idx="12"/>
          </p:nvPr>
        </p:nvSpPr>
        <p:spPr>
          <a:xfrm>
            <a:off x="572655" y="5347855"/>
            <a:ext cx="3678103" cy="840509"/>
          </a:xfrm>
        </p:spPr>
        <p:txBody>
          <a:bodyPr/>
          <a:lstStyle/>
          <a:p>
            <a:pPr>
              <a:lnSpc>
                <a:spcPct val="100000"/>
              </a:lnSpc>
            </a:pPr>
            <a:r>
              <a:rPr lang="en-US" sz="1800" dirty="0"/>
              <a:t>October 13, 2022</a:t>
            </a:r>
          </a:p>
          <a:p>
            <a:pPr>
              <a:lnSpc>
                <a:spcPct val="100000"/>
              </a:lnSpc>
            </a:pPr>
            <a:r>
              <a:rPr lang="en-US" sz="1800" dirty="0"/>
              <a:t>Charter Schools Division</a:t>
            </a:r>
          </a:p>
          <a:p>
            <a:endParaRPr lang="en-US" dirty="0"/>
          </a:p>
        </p:txBody>
      </p:sp>
      <p:pic>
        <p:nvPicPr>
          <p:cNvPr id="1026" name="Picture 2">
            <a:extLst>
              <a:ext uri="{FF2B5EF4-FFF2-40B4-BE49-F238E27FC236}">
                <a16:creationId xmlns:a16="http://schemas.microsoft.com/office/drawing/2014/main" id="{C789E8AB-E87E-8E76-17E3-74BC15325C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3977" y="3799010"/>
            <a:ext cx="7479323" cy="2243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896828" y="2227263"/>
            <a:ext cx="4526071" cy="3633787"/>
          </a:xfrm>
        </p:spPr>
        <p:txBody>
          <a:bodyPr>
            <a:normAutofit/>
          </a:bodyPr>
          <a:lstStyle/>
          <a:p>
            <a:pPr>
              <a:lnSpc>
                <a:spcPct val="100000"/>
              </a:lnSpc>
            </a:pPr>
            <a:r>
              <a:rPr lang="en-US" sz="2000" dirty="0">
                <a:solidFill>
                  <a:schemeClr val="bg1">
                    <a:lumMod val="65000"/>
                    <a:lumOff val="35000"/>
                  </a:schemeClr>
                </a:solidFill>
              </a:rPr>
              <a:t>Due to the suspension of reporting state measures on the 2021 California School Dashboard, color-coded performance level will not be issued.</a:t>
            </a:r>
          </a:p>
          <a:p>
            <a:endParaRPr lang="en-US" dirty="0"/>
          </a:p>
          <a:p>
            <a:endParaRPr lang="en-US" dirty="0"/>
          </a:p>
          <a:p>
            <a:endParaRPr lang="en-US" dirty="0"/>
          </a:p>
          <a:p>
            <a:endParaRPr lang="en-US" dirty="0"/>
          </a:p>
        </p:txBody>
      </p:sp>
      <p:sp>
        <p:nvSpPr>
          <p:cNvPr id="10" name="Content Placeholder 9"/>
          <p:cNvSpPr>
            <a:spLocks noGrp="1"/>
          </p:cNvSpPr>
          <p:nvPr>
            <p:ph sz="half" idx="4294967295"/>
          </p:nvPr>
        </p:nvSpPr>
        <p:spPr>
          <a:xfrm>
            <a:off x="6028871" y="2227262"/>
            <a:ext cx="5422900" cy="3633787"/>
          </a:xfrm>
        </p:spPr>
        <p:txBody>
          <a:bodyPr>
            <a:normAutofit/>
          </a:bodyPr>
          <a:lstStyle/>
          <a:p>
            <a:pPr>
              <a:lnSpc>
                <a:spcPct val="100000"/>
              </a:lnSpc>
            </a:pPr>
            <a:r>
              <a:rPr lang="en-US" sz="2000" dirty="0">
                <a:solidFill>
                  <a:schemeClr val="bg1">
                    <a:lumMod val="65000"/>
                    <a:lumOff val="35000"/>
                  </a:schemeClr>
                </a:solidFill>
              </a:rPr>
              <a:t>Indicators in this category will be scored based on 2022 Status level, except for the College/Career Indicator</a:t>
            </a:r>
          </a:p>
          <a:p>
            <a:pPr marL="0" indent="0">
              <a:buNone/>
            </a:pPr>
            <a:endParaRPr lang="en-US" dirty="0"/>
          </a:p>
          <a:p>
            <a:endParaRPr lang="en-US" dirty="0"/>
          </a:p>
          <a:p>
            <a:endParaRPr lang="en-US" dirty="0"/>
          </a:p>
          <a:p>
            <a:endParaRPr lang="en-US" dirty="0"/>
          </a:p>
        </p:txBody>
      </p:sp>
      <p:pic>
        <p:nvPicPr>
          <p:cNvPr id="9" name="Picture 8"/>
          <p:cNvPicPr>
            <a:picLocks noChangeAspect="1"/>
          </p:cNvPicPr>
          <p:nvPr/>
        </p:nvPicPr>
        <p:blipFill>
          <a:blip r:embed="rId2"/>
          <a:stretch>
            <a:fillRect/>
          </a:stretch>
        </p:blipFill>
        <p:spPr>
          <a:xfrm>
            <a:off x="6306456" y="3420381"/>
            <a:ext cx="4867729" cy="1247547"/>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6" name="Title 4">
            <a:extLst>
              <a:ext uri="{FF2B5EF4-FFF2-40B4-BE49-F238E27FC236}">
                <a16:creationId xmlns:a16="http://schemas.microsoft.com/office/drawing/2014/main" id="{B9248AAF-05A4-920B-1EB8-4C6996F5A135}"/>
              </a:ext>
            </a:extLst>
          </p:cNvPr>
          <p:cNvSpPr>
            <a:spLocks noGrp="1"/>
          </p:cNvSpPr>
          <p:nvPr>
            <p:ph type="title"/>
          </p:nvPr>
        </p:nvSpPr>
        <p:spPr>
          <a:xfrm>
            <a:off x="493486" y="573503"/>
            <a:ext cx="11528542" cy="1369591"/>
          </a:xfrm>
        </p:spPr>
        <p:txBody>
          <a:bodyPr>
            <a:normAutofit/>
          </a:bodyPr>
          <a:lstStyle/>
          <a:p>
            <a:r>
              <a:rPr lang="en-US" sz="3100" dirty="0">
                <a:solidFill>
                  <a:schemeClr val="bg1">
                    <a:lumMod val="65000"/>
                    <a:lumOff val="35000"/>
                  </a:schemeClr>
                </a:solidFill>
              </a:rPr>
              <a:t>Annual Performance-Based Oversight Report 2022-2023</a:t>
            </a:r>
            <a:br>
              <a:rPr lang="en-US" sz="3100" dirty="0">
                <a:solidFill>
                  <a:schemeClr val="bg1">
                    <a:lumMod val="65000"/>
                    <a:lumOff val="35000"/>
                  </a:schemeClr>
                </a:solidFill>
              </a:rPr>
            </a:br>
            <a:r>
              <a:rPr lang="en-US" sz="3100" dirty="0">
                <a:solidFill>
                  <a:schemeClr val="bg1">
                    <a:lumMod val="65000"/>
                    <a:lumOff val="35000"/>
                  </a:schemeClr>
                </a:solidFill>
              </a:rPr>
              <a:t>Student Achievement and Educational Performance</a:t>
            </a:r>
          </a:p>
        </p:txBody>
      </p:sp>
      <p:sp>
        <p:nvSpPr>
          <p:cNvPr id="2" name="Slide Number Placeholder 1">
            <a:extLst>
              <a:ext uri="{FF2B5EF4-FFF2-40B4-BE49-F238E27FC236}">
                <a16:creationId xmlns:a16="http://schemas.microsoft.com/office/drawing/2014/main" id="{C227AACE-ED52-9CE6-1CF9-3874A9FB5C7B}"/>
              </a:ext>
            </a:extLst>
          </p:cNvPr>
          <p:cNvSpPr>
            <a:spLocks noGrp="1"/>
          </p:cNvSpPr>
          <p:nvPr>
            <p:ph type="sldNum" sz="quarter" idx="4"/>
          </p:nvPr>
        </p:nvSpPr>
        <p:spPr/>
        <p:txBody>
          <a:bodyPr/>
          <a:lstStyle/>
          <a:p>
            <a:fld id="{294A09A9-5501-47C1-A89A-A340965A2BE2}" type="slidenum">
              <a:rPr lang="en-US" smtClean="0">
                <a:solidFill>
                  <a:schemeClr val="bg1"/>
                </a:solidFill>
              </a:rPr>
              <a:pPr/>
              <a:t>10</a:t>
            </a:fld>
            <a:endParaRPr lang="en-US" dirty="0">
              <a:solidFill>
                <a:schemeClr val="bg1"/>
              </a:solidFill>
            </a:endParaRPr>
          </a:p>
        </p:txBody>
      </p:sp>
    </p:spTree>
    <p:extLst>
      <p:ext uri="{BB962C8B-B14F-4D97-AF65-F5344CB8AC3E}">
        <p14:creationId xmlns:p14="http://schemas.microsoft.com/office/powerpoint/2010/main" val="11077206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6" name="Content Placeholder 5"/>
          <p:cNvSpPr>
            <a:spLocks noGrp="1"/>
          </p:cNvSpPr>
          <p:nvPr>
            <p:ph sz="half" idx="4294967295"/>
          </p:nvPr>
        </p:nvSpPr>
        <p:spPr>
          <a:xfrm>
            <a:off x="507999" y="1836057"/>
            <a:ext cx="11125201" cy="4024993"/>
          </a:xfrm>
        </p:spPr>
        <p:txBody>
          <a:bodyPr>
            <a:normAutofit/>
          </a:bodyPr>
          <a:lstStyle/>
          <a:p>
            <a:pPr marL="0" indent="0">
              <a:lnSpc>
                <a:spcPct val="100000"/>
              </a:lnSpc>
              <a:buNone/>
            </a:pPr>
            <a:r>
              <a:rPr lang="en-US" sz="2000" b="1" dirty="0">
                <a:solidFill>
                  <a:schemeClr val="bg1">
                    <a:lumMod val="65000"/>
                    <a:lumOff val="35000"/>
                  </a:schemeClr>
                </a:solidFill>
              </a:rPr>
              <a:t>A1-A3 and A7 Dashboard Indicator Status </a:t>
            </a:r>
            <a:r>
              <a:rPr lang="en-US" sz="2000" dirty="0">
                <a:solidFill>
                  <a:schemeClr val="bg1">
                    <a:lumMod val="65000"/>
                    <a:lumOff val="35000"/>
                  </a:schemeClr>
                </a:solidFill>
              </a:rPr>
              <a:t>will be scored as follows:</a:t>
            </a:r>
          </a:p>
          <a:p>
            <a:pPr lvl="1">
              <a:lnSpc>
                <a:spcPct val="100000"/>
              </a:lnSpc>
            </a:pPr>
            <a:r>
              <a:rPr lang="en-US" sz="1600" dirty="0">
                <a:solidFill>
                  <a:schemeClr val="bg1">
                    <a:lumMod val="65000"/>
                    <a:lumOff val="35000"/>
                  </a:schemeClr>
                </a:solidFill>
              </a:rPr>
              <a:t>4: Very High</a:t>
            </a:r>
          </a:p>
          <a:p>
            <a:pPr lvl="1">
              <a:lnSpc>
                <a:spcPct val="100000"/>
              </a:lnSpc>
            </a:pPr>
            <a:r>
              <a:rPr lang="en-US" sz="1600" dirty="0">
                <a:solidFill>
                  <a:schemeClr val="bg1">
                    <a:lumMod val="65000"/>
                    <a:lumOff val="35000"/>
                  </a:schemeClr>
                </a:solidFill>
              </a:rPr>
              <a:t>3: High or Medium and at/above statewide DFS</a:t>
            </a:r>
          </a:p>
          <a:p>
            <a:pPr lvl="1">
              <a:lnSpc>
                <a:spcPct val="100000"/>
              </a:lnSpc>
            </a:pPr>
            <a:r>
              <a:rPr lang="en-US" sz="1600" dirty="0">
                <a:solidFill>
                  <a:schemeClr val="bg1">
                    <a:lumMod val="65000"/>
                    <a:lumOff val="35000"/>
                  </a:schemeClr>
                </a:solidFill>
              </a:rPr>
              <a:t>2: Medium and below statewide DFS or Low</a:t>
            </a:r>
          </a:p>
          <a:p>
            <a:pPr lvl="1">
              <a:lnSpc>
                <a:spcPct val="100000"/>
              </a:lnSpc>
            </a:pPr>
            <a:r>
              <a:rPr lang="en-US" sz="1600" dirty="0">
                <a:solidFill>
                  <a:schemeClr val="bg1">
                    <a:lumMod val="65000"/>
                    <a:lumOff val="35000"/>
                  </a:schemeClr>
                </a:solidFill>
              </a:rPr>
              <a:t>1: Very Low</a:t>
            </a:r>
          </a:p>
          <a:p>
            <a:pPr marL="324000" lvl="1" indent="0">
              <a:buNone/>
            </a:pPr>
            <a:endParaRPr lang="en-US" dirty="0"/>
          </a:p>
          <a:p>
            <a:pPr marL="0" indent="0">
              <a:buNone/>
            </a:pPr>
            <a:endParaRPr lang="en-US" dirty="0"/>
          </a:p>
          <a:p>
            <a:pPr marL="0" indent="0">
              <a:buNone/>
            </a:pPr>
            <a:endParaRPr lang="en-US" dirty="0"/>
          </a:p>
        </p:txBody>
      </p:sp>
      <p:pic>
        <p:nvPicPr>
          <p:cNvPr id="8" name="Picture 7"/>
          <p:cNvPicPr>
            <a:picLocks noChangeAspect="1"/>
          </p:cNvPicPr>
          <p:nvPr/>
        </p:nvPicPr>
        <p:blipFill rotWithShape="1">
          <a:blip r:embed="rId2"/>
          <a:srcRect l="297" r="661" b="2295"/>
          <a:stretch/>
        </p:blipFill>
        <p:spPr>
          <a:xfrm>
            <a:off x="467537" y="3485465"/>
            <a:ext cx="11015409" cy="2501677"/>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9" name="Title 4">
            <a:extLst>
              <a:ext uri="{FF2B5EF4-FFF2-40B4-BE49-F238E27FC236}">
                <a16:creationId xmlns:a16="http://schemas.microsoft.com/office/drawing/2014/main" id="{513CDCB1-9344-3FB4-5A7F-2B40FE348A72}"/>
              </a:ext>
            </a:extLst>
          </p:cNvPr>
          <p:cNvSpPr>
            <a:spLocks noGrp="1"/>
          </p:cNvSpPr>
          <p:nvPr>
            <p:ph type="title"/>
          </p:nvPr>
        </p:nvSpPr>
        <p:spPr>
          <a:xfrm>
            <a:off x="493486" y="573503"/>
            <a:ext cx="11528542" cy="1369591"/>
          </a:xfrm>
        </p:spPr>
        <p:txBody>
          <a:bodyPr>
            <a:normAutofit/>
          </a:bodyPr>
          <a:lstStyle/>
          <a:p>
            <a:r>
              <a:rPr lang="en-US" sz="3100" dirty="0">
                <a:solidFill>
                  <a:schemeClr val="bg1">
                    <a:lumMod val="65000"/>
                    <a:lumOff val="35000"/>
                  </a:schemeClr>
                </a:solidFill>
              </a:rPr>
              <a:t>Annual Performance-Based Oversight Report 2022-2023</a:t>
            </a:r>
            <a:br>
              <a:rPr lang="en-US" sz="3100" dirty="0">
                <a:solidFill>
                  <a:schemeClr val="bg1">
                    <a:lumMod val="65000"/>
                    <a:lumOff val="35000"/>
                  </a:schemeClr>
                </a:solidFill>
              </a:rPr>
            </a:br>
            <a:r>
              <a:rPr lang="en-US" sz="3100" dirty="0">
                <a:solidFill>
                  <a:schemeClr val="bg1">
                    <a:lumMod val="65000"/>
                    <a:lumOff val="35000"/>
                  </a:schemeClr>
                </a:solidFill>
              </a:rPr>
              <a:t>Student Achievement and Educational Performance</a:t>
            </a:r>
          </a:p>
        </p:txBody>
      </p:sp>
      <p:sp>
        <p:nvSpPr>
          <p:cNvPr id="2" name="Slide Number Placeholder 1">
            <a:extLst>
              <a:ext uri="{FF2B5EF4-FFF2-40B4-BE49-F238E27FC236}">
                <a16:creationId xmlns:a16="http://schemas.microsoft.com/office/drawing/2014/main" id="{F028C54D-97BD-5E63-D3E5-79520B43CE50}"/>
              </a:ext>
            </a:extLst>
          </p:cNvPr>
          <p:cNvSpPr>
            <a:spLocks noGrp="1"/>
          </p:cNvSpPr>
          <p:nvPr>
            <p:ph type="sldNum" sz="quarter" idx="4"/>
          </p:nvPr>
        </p:nvSpPr>
        <p:spPr/>
        <p:txBody>
          <a:bodyPr/>
          <a:lstStyle/>
          <a:p>
            <a:fld id="{294A09A9-5501-47C1-A89A-A340965A2BE2}" type="slidenum">
              <a:rPr lang="en-US" smtClean="0">
                <a:solidFill>
                  <a:schemeClr val="bg1"/>
                </a:solidFill>
              </a:rPr>
              <a:pPr/>
              <a:t>11</a:t>
            </a:fld>
            <a:endParaRPr lang="en-US" dirty="0">
              <a:solidFill>
                <a:schemeClr val="bg1"/>
              </a:solidFill>
            </a:endParaRPr>
          </a:p>
        </p:txBody>
      </p:sp>
    </p:spTree>
    <p:extLst>
      <p:ext uri="{BB962C8B-B14F-4D97-AF65-F5344CB8AC3E}">
        <p14:creationId xmlns:p14="http://schemas.microsoft.com/office/powerpoint/2010/main" val="2277134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493486" y="573503"/>
            <a:ext cx="11528542" cy="1369591"/>
          </a:xfrm>
        </p:spPr>
        <p:txBody>
          <a:bodyPr>
            <a:normAutofit/>
          </a:bodyPr>
          <a:lstStyle/>
          <a:p>
            <a:r>
              <a:rPr lang="en-US" sz="3100" dirty="0">
                <a:solidFill>
                  <a:schemeClr val="bg1">
                    <a:lumMod val="65000"/>
                    <a:lumOff val="35000"/>
                  </a:schemeClr>
                </a:solidFill>
              </a:rPr>
              <a:t>Annual Performance-Based Oversight Report 2022-2023</a:t>
            </a:r>
            <a:br>
              <a:rPr lang="en-US" sz="3100" dirty="0">
                <a:solidFill>
                  <a:schemeClr val="bg1">
                    <a:lumMod val="65000"/>
                    <a:lumOff val="35000"/>
                  </a:schemeClr>
                </a:solidFill>
              </a:rPr>
            </a:br>
            <a:r>
              <a:rPr lang="en-US" sz="3100" dirty="0">
                <a:solidFill>
                  <a:schemeClr val="bg1">
                    <a:lumMod val="65000"/>
                    <a:lumOff val="35000"/>
                  </a:schemeClr>
                </a:solidFill>
              </a:rPr>
              <a:t>Student Achievement and Educational Performance</a:t>
            </a:r>
          </a:p>
        </p:txBody>
      </p:sp>
      <p:sp>
        <p:nvSpPr>
          <p:cNvPr id="6" name="Content Placeholder 5"/>
          <p:cNvSpPr>
            <a:spLocks noGrp="1"/>
          </p:cNvSpPr>
          <p:nvPr>
            <p:ph sz="half" idx="4294967295"/>
          </p:nvPr>
        </p:nvSpPr>
        <p:spPr>
          <a:xfrm>
            <a:off x="507999" y="2227263"/>
            <a:ext cx="5304163" cy="3633787"/>
          </a:xfrm>
        </p:spPr>
        <p:txBody>
          <a:bodyPr>
            <a:normAutofit/>
          </a:bodyPr>
          <a:lstStyle/>
          <a:p>
            <a:pPr marL="0" indent="0">
              <a:buNone/>
            </a:pPr>
            <a:endParaRPr lang="en-US" dirty="0"/>
          </a:p>
          <a:p>
            <a:pPr marL="0" indent="0">
              <a:buNone/>
            </a:pPr>
            <a:endParaRPr lang="en-US" dirty="0"/>
          </a:p>
        </p:txBody>
      </p:sp>
      <p:sp>
        <p:nvSpPr>
          <p:cNvPr id="7" name="Content Placeholder 6"/>
          <p:cNvSpPr>
            <a:spLocks noGrp="1"/>
          </p:cNvSpPr>
          <p:nvPr>
            <p:ph sz="half" idx="4294967295"/>
          </p:nvPr>
        </p:nvSpPr>
        <p:spPr>
          <a:xfrm>
            <a:off x="573314" y="1799771"/>
            <a:ext cx="11125200" cy="4061279"/>
          </a:xfrm>
        </p:spPr>
        <p:txBody>
          <a:bodyPr>
            <a:normAutofit/>
          </a:bodyPr>
          <a:lstStyle/>
          <a:p>
            <a:pPr marL="0" indent="0">
              <a:lnSpc>
                <a:spcPct val="100000"/>
              </a:lnSpc>
              <a:buNone/>
            </a:pPr>
            <a:r>
              <a:rPr lang="en-US" sz="2000" b="1" dirty="0">
                <a:solidFill>
                  <a:schemeClr val="bg1">
                    <a:lumMod val="65000"/>
                    <a:lumOff val="35000"/>
                  </a:schemeClr>
                </a:solidFill>
              </a:rPr>
              <a:t>A5-A6 Dashboard Indicator Status </a:t>
            </a:r>
            <a:r>
              <a:rPr lang="en-US" sz="2000" dirty="0">
                <a:solidFill>
                  <a:schemeClr val="bg1">
                    <a:lumMod val="65000"/>
                    <a:lumOff val="35000"/>
                  </a:schemeClr>
                </a:solidFill>
              </a:rPr>
              <a:t>will be scored as follows:</a:t>
            </a:r>
          </a:p>
          <a:p>
            <a:pPr lvl="1">
              <a:lnSpc>
                <a:spcPct val="100000"/>
              </a:lnSpc>
            </a:pPr>
            <a:r>
              <a:rPr lang="en-US" sz="1600" dirty="0">
                <a:solidFill>
                  <a:schemeClr val="bg1">
                    <a:lumMod val="65000"/>
                    <a:lumOff val="35000"/>
                  </a:schemeClr>
                </a:solidFill>
              </a:rPr>
              <a:t>4: Very Low</a:t>
            </a:r>
          </a:p>
          <a:p>
            <a:pPr lvl="1">
              <a:lnSpc>
                <a:spcPct val="100000"/>
              </a:lnSpc>
            </a:pPr>
            <a:r>
              <a:rPr lang="en-US" sz="1600" dirty="0">
                <a:solidFill>
                  <a:schemeClr val="bg1">
                    <a:lumMod val="65000"/>
                    <a:lumOff val="35000"/>
                  </a:schemeClr>
                </a:solidFill>
              </a:rPr>
              <a:t>3: Low or Medium and at/below statewide DFS</a:t>
            </a:r>
          </a:p>
          <a:p>
            <a:pPr lvl="1">
              <a:lnSpc>
                <a:spcPct val="100000"/>
              </a:lnSpc>
            </a:pPr>
            <a:r>
              <a:rPr lang="en-US" sz="1600" dirty="0">
                <a:solidFill>
                  <a:schemeClr val="bg1">
                    <a:lumMod val="65000"/>
                    <a:lumOff val="35000"/>
                  </a:schemeClr>
                </a:solidFill>
              </a:rPr>
              <a:t>2: Medium and above statewide DFS or High</a:t>
            </a:r>
          </a:p>
          <a:p>
            <a:pPr lvl="1">
              <a:lnSpc>
                <a:spcPct val="100000"/>
              </a:lnSpc>
            </a:pPr>
            <a:r>
              <a:rPr lang="en-US" sz="1600" dirty="0">
                <a:solidFill>
                  <a:schemeClr val="bg1">
                    <a:lumMod val="65000"/>
                    <a:lumOff val="35000"/>
                  </a:schemeClr>
                </a:solidFill>
              </a:rPr>
              <a:t>1: Very High</a:t>
            </a:r>
            <a:endParaRPr lang="en-US" dirty="0">
              <a:solidFill>
                <a:schemeClr val="bg1">
                  <a:lumMod val="65000"/>
                  <a:lumOff val="35000"/>
                </a:schemeClr>
              </a:solidFill>
            </a:endParaRPr>
          </a:p>
          <a:p>
            <a:pPr marL="0" indent="0">
              <a:buNone/>
            </a:pPr>
            <a:endParaRPr lang="en-US" dirty="0"/>
          </a:p>
        </p:txBody>
      </p:sp>
      <p:pic>
        <p:nvPicPr>
          <p:cNvPr id="9" name="Picture 8"/>
          <p:cNvPicPr>
            <a:picLocks noChangeAspect="1"/>
          </p:cNvPicPr>
          <p:nvPr/>
        </p:nvPicPr>
        <p:blipFill rotWithShape="1">
          <a:blip r:embed="rId2"/>
          <a:srcRect l="421" r="633" b="1639"/>
          <a:stretch/>
        </p:blipFill>
        <p:spPr>
          <a:xfrm>
            <a:off x="573313" y="3468356"/>
            <a:ext cx="11096599" cy="3110243"/>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2" name="Slide Number Placeholder 1">
            <a:extLst>
              <a:ext uri="{FF2B5EF4-FFF2-40B4-BE49-F238E27FC236}">
                <a16:creationId xmlns:a16="http://schemas.microsoft.com/office/drawing/2014/main" id="{810BD054-C69E-F1DF-7742-7576CDFC9143}"/>
              </a:ext>
            </a:extLst>
          </p:cNvPr>
          <p:cNvSpPr>
            <a:spLocks noGrp="1"/>
          </p:cNvSpPr>
          <p:nvPr>
            <p:ph type="sldNum" sz="quarter" idx="4"/>
          </p:nvPr>
        </p:nvSpPr>
        <p:spPr/>
        <p:txBody>
          <a:bodyPr/>
          <a:lstStyle/>
          <a:p>
            <a:fld id="{294A09A9-5501-47C1-A89A-A340965A2BE2}" type="slidenum">
              <a:rPr lang="en-US" smtClean="0">
                <a:solidFill>
                  <a:schemeClr val="bg1"/>
                </a:solidFill>
              </a:rPr>
              <a:pPr/>
              <a:t>12</a:t>
            </a:fld>
            <a:endParaRPr lang="en-US" dirty="0">
              <a:solidFill>
                <a:schemeClr val="bg1"/>
              </a:solidFill>
            </a:endParaRPr>
          </a:p>
        </p:txBody>
      </p:sp>
    </p:spTree>
    <p:extLst>
      <p:ext uri="{BB962C8B-B14F-4D97-AF65-F5344CB8AC3E}">
        <p14:creationId xmlns:p14="http://schemas.microsoft.com/office/powerpoint/2010/main" val="1370838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896829" y="1726520"/>
            <a:ext cx="10293685" cy="762680"/>
          </a:xfrm>
        </p:spPr>
        <p:txBody>
          <a:bodyPr>
            <a:normAutofit/>
          </a:bodyPr>
          <a:lstStyle/>
          <a:p>
            <a:pPr marL="0" indent="0">
              <a:lnSpc>
                <a:spcPct val="110000"/>
              </a:lnSpc>
              <a:buNone/>
            </a:pPr>
            <a:r>
              <a:rPr lang="en-US" sz="2000" b="1" dirty="0">
                <a:solidFill>
                  <a:schemeClr val="bg1">
                    <a:lumMod val="65000"/>
                    <a:lumOff val="35000"/>
                  </a:schemeClr>
                </a:solidFill>
              </a:rPr>
              <a:t>A12 Internal Assessment/Verified Data Implementation </a:t>
            </a:r>
            <a:r>
              <a:rPr lang="en-US" sz="2000" dirty="0">
                <a:solidFill>
                  <a:schemeClr val="bg1">
                    <a:lumMod val="65000"/>
                    <a:lumOff val="35000"/>
                  </a:schemeClr>
                </a:solidFill>
              </a:rPr>
              <a:t>is based on school’s self-reported data and response to guiding questions, and will not be scored.</a:t>
            </a:r>
          </a:p>
          <a:p>
            <a:endParaRPr lang="en-US" dirty="0"/>
          </a:p>
          <a:p>
            <a:endParaRPr lang="en-US" dirty="0"/>
          </a:p>
          <a:p>
            <a:endParaRPr lang="en-US" dirty="0"/>
          </a:p>
          <a:p>
            <a:endParaRPr lang="en-US" dirty="0"/>
          </a:p>
          <a:p>
            <a:endParaRPr lang="en-US" dirty="0"/>
          </a:p>
          <a:p>
            <a:endParaRPr lang="en-US" dirty="0"/>
          </a:p>
        </p:txBody>
      </p:sp>
      <p:pic>
        <p:nvPicPr>
          <p:cNvPr id="2" name="Picture 1"/>
          <p:cNvPicPr>
            <a:picLocks noChangeAspect="1"/>
          </p:cNvPicPr>
          <p:nvPr/>
        </p:nvPicPr>
        <p:blipFill rotWithShape="1">
          <a:blip r:embed="rId3"/>
          <a:srcRect l="317" t="1" r="517" b="725"/>
          <a:stretch/>
        </p:blipFill>
        <p:spPr>
          <a:xfrm>
            <a:off x="2371678" y="2489200"/>
            <a:ext cx="7207128" cy="4300097"/>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7" name="Title 4">
            <a:extLst>
              <a:ext uri="{FF2B5EF4-FFF2-40B4-BE49-F238E27FC236}">
                <a16:creationId xmlns:a16="http://schemas.microsoft.com/office/drawing/2014/main" id="{D71CA450-1C51-9418-720F-A66BBBBF93E5}"/>
              </a:ext>
            </a:extLst>
          </p:cNvPr>
          <p:cNvSpPr>
            <a:spLocks noGrp="1"/>
          </p:cNvSpPr>
          <p:nvPr>
            <p:ph type="title"/>
          </p:nvPr>
        </p:nvSpPr>
        <p:spPr>
          <a:xfrm>
            <a:off x="493486" y="573503"/>
            <a:ext cx="11528542" cy="1369591"/>
          </a:xfrm>
        </p:spPr>
        <p:txBody>
          <a:bodyPr>
            <a:normAutofit/>
          </a:bodyPr>
          <a:lstStyle/>
          <a:p>
            <a:r>
              <a:rPr lang="en-US" sz="3100" dirty="0">
                <a:solidFill>
                  <a:schemeClr val="bg1">
                    <a:lumMod val="65000"/>
                    <a:lumOff val="35000"/>
                  </a:schemeClr>
                </a:solidFill>
              </a:rPr>
              <a:t>Annual Performance-Based Oversight Report 2022-2023</a:t>
            </a:r>
            <a:br>
              <a:rPr lang="en-US" sz="3100" dirty="0">
                <a:solidFill>
                  <a:schemeClr val="bg1">
                    <a:lumMod val="65000"/>
                    <a:lumOff val="35000"/>
                  </a:schemeClr>
                </a:solidFill>
              </a:rPr>
            </a:br>
            <a:r>
              <a:rPr lang="en-US" sz="3100" dirty="0">
                <a:solidFill>
                  <a:schemeClr val="bg1">
                    <a:lumMod val="65000"/>
                    <a:lumOff val="35000"/>
                  </a:schemeClr>
                </a:solidFill>
              </a:rPr>
              <a:t>Student Achievement and Educational Performance</a:t>
            </a:r>
          </a:p>
        </p:txBody>
      </p:sp>
      <p:sp>
        <p:nvSpPr>
          <p:cNvPr id="3" name="Slide Number Placeholder 2">
            <a:extLst>
              <a:ext uri="{FF2B5EF4-FFF2-40B4-BE49-F238E27FC236}">
                <a16:creationId xmlns:a16="http://schemas.microsoft.com/office/drawing/2014/main" id="{E2C69CF0-3ECE-63B1-AC36-D46FD3C67830}"/>
              </a:ext>
            </a:extLst>
          </p:cNvPr>
          <p:cNvSpPr>
            <a:spLocks noGrp="1"/>
          </p:cNvSpPr>
          <p:nvPr>
            <p:ph type="sldNum" sz="quarter" idx="4"/>
          </p:nvPr>
        </p:nvSpPr>
        <p:spPr/>
        <p:txBody>
          <a:bodyPr/>
          <a:lstStyle/>
          <a:p>
            <a:fld id="{294A09A9-5501-47C1-A89A-A340965A2BE2}" type="slidenum">
              <a:rPr lang="en-US" smtClean="0">
                <a:solidFill>
                  <a:schemeClr val="bg1"/>
                </a:solidFill>
              </a:rPr>
              <a:pPr/>
              <a:t>13</a:t>
            </a:fld>
            <a:endParaRPr lang="en-US" dirty="0">
              <a:solidFill>
                <a:schemeClr val="bg1"/>
              </a:solidFill>
            </a:endParaRPr>
          </a:p>
        </p:txBody>
      </p:sp>
    </p:spTree>
    <p:extLst>
      <p:ext uri="{BB962C8B-B14F-4D97-AF65-F5344CB8AC3E}">
        <p14:creationId xmlns:p14="http://schemas.microsoft.com/office/powerpoint/2010/main" val="30732852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638629" y="2049459"/>
            <a:ext cx="3512457" cy="3633787"/>
          </a:xfrm>
        </p:spPr>
        <p:txBody>
          <a:bodyPr>
            <a:normAutofit/>
          </a:bodyPr>
          <a:lstStyle/>
          <a:p>
            <a:pPr marL="0" indent="0">
              <a:lnSpc>
                <a:spcPct val="120000"/>
              </a:lnSpc>
              <a:buNone/>
            </a:pPr>
            <a:r>
              <a:rPr lang="en-US" sz="1800" b="1" dirty="0">
                <a:solidFill>
                  <a:schemeClr val="bg1">
                    <a:lumMod val="65000"/>
                    <a:lumOff val="35000"/>
                  </a:schemeClr>
                </a:solidFill>
              </a:rPr>
              <a:t>Overall category score impact:  </a:t>
            </a:r>
            <a:r>
              <a:rPr lang="en-US" sz="1800" dirty="0">
                <a:solidFill>
                  <a:schemeClr val="bg1">
                    <a:lumMod val="65000"/>
                    <a:lumOff val="35000"/>
                  </a:schemeClr>
                </a:solidFill>
              </a:rPr>
              <a:t>A charter school may receive a rating of “1” in this category for breach of the operative charter, including Federal, State, and District Required Language</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2" name="Picture 1"/>
          <p:cNvPicPr>
            <a:picLocks noChangeAspect="1"/>
          </p:cNvPicPr>
          <p:nvPr/>
        </p:nvPicPr>
        <p:blipFill rotWithShape="1">
          <a:blip r:embed="rId2"/>
          <a:srcRect r="571"/>
          <a:stretch/>
        </p:blipFill>
        <p:spPr>
          <a:xfrm>
            <a:off x="4151086" y="2139333"/>
            <a:ext cx="7317342" cy="4268723"/>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7" name="Title 4">
            <a:extLst>
              <a:ext uri="{FF2B5EF4-FFF2-40B4-BE49-F238E27FC236}">
                <a16:creationId xmlns:a16="http://schemas.microsoft.com/office/drawing/2014/main" id="{43724431-55BC-30A0-2E5E-46432D4D0F5E}"/>
              </a:ext>
            </a:extLst>
          </p:cNvPr>
          <p:cNvSpPr>
            <a:spLocks noGrp="1"/>
          </p:cNvSpPr>
          <p:nvPr>
            <p:ph type="title"/>
          </p:nvPr>
        </p:nvSpPr>
        <p:spPr>
          <a:xfrm>
            <a:off x="493486" y="573503"/>
            <a:ext cx="11528542" cy="1369591"/>
          </a:xfrm>
        </p:spPr>
        <p:txBody>
          <a:bodyPr>
            <a:normAutofit/>
          </a:bodyPr>
          <a:lstStyle/>
          <a:p>
            <a:r>
              <a:rPr lang="en-US" sz="3100" dirty="0">
                <a:solidFill>
                  <a:schemeClr val="bg1">
                    <a:lumMod val="65000"/>
                    <a:lumOff val="35000"/>
                  </a:schemeClr>
                </a:solidFill>
              </a:rPr>
              <a:t>Annual Performance-Based Oversight Report 2022-2023</a:t>
            </a:r>
            <a:br>
              <a:rPr lang="en-US" sz="3100" dirty="0">
                <a:solidFill>
                  <a:schemeClr val="bg1">
                    <a:lumMod val="65000"/>
                    <a:lumOff val="35000"/>
                  </a:schemeClr>
                </a:solidFill>
              </a:rPr>
            </a:br>
            <a:r>
              <a:rPr lang="en-US" sz="3100" dirty="0">
                <a:solidFill>
                  <a:schemeClr val="bg1">
                    <a:lumMod val="65000"/>
                    <a:lumOff val="35000"/>
                  </a:schemeClr>
                </a:solidFill>
              </a:rPr>
              <a:t>Organizational Management, Programs and Operations</a:t>
            </a:r>
          </a:p>
        </p:txBody>
      </p:sp>
      <p:sp>
        <p:nvSpPr>
          <p:cNvPr id="3" name="Slide Number Placeholder 2">
            <a:extLst>
              <a:ext uri="{FF2B5EF4-FFF2-40B4-BE49-F238E27FC236}">
                <a16:creationId xmlns:a16="http://schemas.microsoft.com/office/drawing/2014/main" id="{02FD60DD-C121-0A22-0912-E3087F9A0900}"/>
              </a:ext>
            </a:extLst>
          </p:cNvPr>
          <p:cNvSpPr>
            <a:spLocks noGrp="1"/>
          </p:cNvSpPr>
          <p:nvPr>
            <p:ph type="sldNum" sz="quarter" idx="4"/>
          </p:nvPr>
        </p:nvSpPr>
        <p:spPr/>
        <p:txBody>
          <a:bodyPr/>
          <a:lstStyle/>
          <a:p>
            <a:fld id="{294A09A9-5501-47C1-A89A-A340965A2BE2}" type="slidenum">
              <a:rPr lang="en-US" smtClean="0">
                <a:solidFill>
                  <a:schemeClr val="bg1"/>
                </a:solidFill>
              </a:rPr>
              <a:pPr/>
              <a:t>14</a:t>
            </a:fld>
            <a:endParaRPr lang="en-US" dirty="0">
              <a:solidFill>
                <a:schemeClr val="bg1"/>
              </a:solidFill>
            </a:endParaRPr>
          </a:p>
        </p:txBody>
      </p:sp>
    </p:spTree>
    <p:extLst>
      <p:ext uri="{BB962C8B-B14F-4D97-AF65-F5344CB8AC3E}">
        <p14:creationId xmlns:p14="http://schemas.microsoft.com/office/powerpoint/2010/main" val="763428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1023256" y="2181225"/>
            <a:ext cx="10006693" cy="3678238"/>
          </a:xfrm>
        </p:spPr>
        <p:txBody>
          <a:bodyPr/>
          <a:lstStyle/>
          <a:p>
            <a:pPr>
              <a:lnSpc>
                <a:spcPct val="100000"/>
              </a:lnSpc>
            </a:pPr>
            <a:r>
              <a:rPr lang="en-US" sz="2000" dirty="0">
                <a:solidFill>
                  <a:schemeClr val="bg1">
                    <a:lumMod val="65000"/>
                    <a:lumOff val="35000"/>
                  </a:schemeClr>
                </a:solidFill>
              </a:rPr>
              <a:t>Five business days prior to the visit, provide all documents in Dropbox</a:t>
            </a:r>
          </a:p>
          <a:p>
            <a:pPr lvl="1">
              <a:lnSpc>
                <a:spcPct val="100000"/>
              </a:lnSpc>
            </a:pPr>
            <a:r>
              <a:rPr lang="en-US" sz="2000" dirty="0">
                <a:solidFill>
                  <a:schemeClr val="bg1">
                    <a:lumMod val="65000"/>
                    <a:lumOff val="35000"/>
                  </a:schemeClr>
                </a:solidFill>
              </a:rPr>
              <a:t>Logistics, Binder 1, Binder 2, Binder 3, and Binder 3A</a:t>
            </a:r>
          </a:p>
          <a:p>
            <a:pPr>
              <a:lnSpc>
                <a:spcPct val="100000"/>
              </a:lnSpc>
            </a:pPr>
            <a:r>
              <a:rPr lang="en-US" sz="2000" dirty="0">
                <a:solidFill>
                  <a:schemeClr val="bg1">
                    <a:lumMod val="65000"/>
                    <a:lumOff val="35000"/>
                  </a:schemeClr>
                </a:solidFill>
              </a:rPr>
              <a:t>Updated School Internal Assessment-Verified Data Implementation information and submission </a:t>
            </a:r>
          </a:p>
          <a:p>
            <a:endParaRPr lang="en-US" dirty="0"/>
          </a:p>
          <a:p>
            <a:endParaRPr lang="en-US" dirty="0"/>
          </a:p>
          <a:p>
            <a:endParaRPr lang="en-US" dirty="0"/>
          </a:p>
          <a:p>
            <a:endParaRPr lang="en-US" dirty="0"/>
          </a:p>
          <a:p>
            <a:endParaRPr lang="en-US" dirty="0"/>
          </a:p>
          <a:p>
            <a:pPr marL="0" indent="0">
              <a:buNone/>
            </a:pPr>
            <a:endParaRPr lang="en-US" dirty="0"/>
          </a:p>
        </p:txBody>
      </p:sp>
      <p:sp>
        <p:nvSpPr>
          <p:cNvPr id="6" name="Title 4">
            <a:extLst>
              <a:ext uri="{FF2B5EF4-FFF2-40B4-BE49-F238E27FC236}">
                <a16:creationId xmlns:a16="http://schemas.microsoft.com/office/drawing/2014/main" id="{D1E9A1EB-F070-FF72-FD01-87D8E091022F}"/>
              </a:ext>
            </a:extLst>
          </p:cNvPr>
          <p:cNvSpPr>
            <a:spLocks noGrp="1"/>
          </p:cNvSpPr>
          <p:nvPr>
            <p:ph type="title"/>
          </p:nvPr>
        </p:nvSpPr>
        <p:spPr>
          <a:xfrm>
            <a:off x="493486" y="573503"/>
            <a:ext cx="11528542" cy="1369591"/>
          </a:xfrm>
        </p:spPr>
        <p:txBody>
          <a:bodyPr>
            <a:normAutofit/>
          </a:bodyPr>
          <a:lstStyle/>
          <a:p>
            <a:r>
              <a:rPr lang="en-US" sz="3100" dirty="0">
                <a:solidFill>
                  <a:schemeClr val="bg1">
                    <a:lumMod val="65000"/>
                    <a:lumOff val="35000"/>
                  </a:schemeClr>
                </a:solidFill>
              </a:rPr>
              <a:t>Annual Performance-Based Oversight Preparation Guide 2022-2023</a:t>
            </a:r>
          </a:p>
        </p:txBody>
      </p:sp>
      <p:sp>
        <p:nvSpPr>
          <p:cNvPr id="2" name="Slide Number Placeholder 1">
            <a:extLst>
              <a:ext uri="{FF2B5EF4-FFF2-40B4-BE49-F238E27FC236}">
                <a16:creationId xmlns:a16="http://schemas.microsoft.com/office/drawing/2014/main" id="{C9A7ED38-0B4A-78F6-6531-4843BA5448E2}"/>
              </a:ext>
            </a:extLst>
          </p:cNvPr>
          <p:cNvSpPr>
            <a:spLocks noGrp="1"/>
          </p:cNvSpPr>
          <p:nvPr>
            <p:ph type="sldNum" sz="quarter" idx="4"/>
          </p:nvPr>
        </p:nvSpPr>
        <p:spPr/>
        <p:txBody>
          <a:bodyPr/>
          <a:lstStyle/>
          <a:p>
            <a:fld id="{294A09A9-5501-47C1-A89A-A340965A2BE2}" type="slidenum">
              <a:rPr lang="en-US" smtClean="0">
                <a:solidFill>
                  <a:schemeClr val="bg1"/>
                </a:solidFill>
              </a:rPr>
              <a:pPr/>
              <a:t>15</a:t>
            </a:fld>
            <a:endParaRPr lang="en-US" dirty="0">
              <a:solidFill>
                <a:schemeClr val="bg1"/>
              </a:solidFill>
            </a:endParaRPr>
          </a:p>
        </p:txBody>
      </p:sp>
    </p:spTree>
    <p:extLst>
      <p:ext uri="{BB962C8B-B14F-4D97-AF65-F5344CB8AC3E}">
        <p14:creationId xmlns:p14="http://schemas.microsoft.com/office/powerpoint/2010/main" val="754091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B74BB8A-7BAA-4A6E-9CC4-CB382C68DEEC}"/>
              </a:ext>
            </a:extLst>
          </p:cNvPr>
          <p:cNvSpPr>
            <a:spLocks noGrp="1"/>
          </p:cNvSpPr>
          <p:nvPr>
            <p:ph type="body" sz="quarter" idx="13"/>
          </p:nvPr>
        </p:nvSpPr>
        <p:spPr>
          <a:xfrm>
            <a:off x="5581960" y="357115"/>
            <a:ext cx="956744" cy="1111250"/>
          </a:xfrm>
        </p:spPr>
        <p:txBody>
          <a:bodyPr/>
          <a:lstStyle/>
          <a:p>
            <a:r>
              <a:rPr lang="en-US" dirty="0">
                <a:solidFill>
                  <a:schemeClr val="accent2">
                    <a:lumMod val="50000"/>
                  </a:schemeClr>
                </a:solidFill>
              </a:rPr>
              <a:t>4</a:t>
            </a:r>
          </a:p>
        </p:txBody>
      </p:sp>
      <p:sp>
        <p:nvSpPr>
          <p:cNvPr id="3" name="Title 2">
            <a:extLst>
              <a:ext uri="{FF2B5EF4-FFF2-40B4-BE49-F238E27FC236}">
                <a16:creationId xmlns:a16="http://schemas.microsoft.com/office/drawing/2014/main" id="{F9055465-EA9F-436E-A0C3-64912E06BF2C}"/>
              </a:ext>
            </a:extLst>
          </p:cNvPr>
          <p:cNvSpPr>
            <a:spLocks noGrp="1"/>
          </p:cNvSpPr>
          <p:nvPr>
            <p:ph type="title"/>
          </p:nvPr>
        </p:nvSpPr>
        <p:spPr>
          <a:xfrm>
            <a:off x="813881" y="2092095"/>
            <a:ext cx="10564238" cy="2673809"/>
          </a:xfrm>
        </p:spPr>
        <p:txBody>
          <a:bodyPr>
            <a:noAutofit/>
          </a:bodyPr>
          <a:lstStyle/>
          <a:p>
            <a:pPr algn="ctr"/>
            <a:r>
              <a:rPr lang="en-US" sz="6000" dirty="0"/>
              <a:t>Oversight Report Updates Fiscal</a:t>
            </a:r>
          </a:p>
        </p:txBody>
      </p:sp>
    </p:spTree>
    <p:extLst>
      <p:ext uri="{BB962C8B-B14F-4D97-AF65-F5344CB8AC3E}">
        <p14:creationId xmlns:p14="http://schemas.microsoft.com/office/powerpoint/2010/main" val="1673651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 name="Slide Number Placeholder 30">
            <a:extLst>
              <a:ext uri="{FF2B5EF4-FFF2-40B4-BE49-F238E27FC236}">
                <a16:creationId xmlns:a16="http://schemas.microsoft.com/office/drawing/2014/main" id="{AD175D2A-0058-45E0-AAF6-7260876F007C}"/>
              </a:ext>
            </a:extLst>
          </p:cNvPr>
          <p:cNvSpPr>
            <a:spLocks noGrp="1"/>
          </p:cNvSpPr>
          <p:nvPr>
            <p:ph type="sldNum" sz="quarter" idx="4"/>
          </p:nvPr>
        </p:nvSpPr>
        <p:spPr/>
        <p:txBody>
          <a:bodyPr/>
          <a:lstStyle/>
          <a:p>
            <a:fld id="{294A09A9-5501-47C1-A89A-A340965A2BE2}" type="slidenum">
              <a:rPr lang="en-US" smtClean="0">
                <a:solidFill>
                  <a:schemeClr val="tx1"/>
                </a:solidFill>
              </a:rPr>
              <a:pPr/>
              <a:t>17</a:t>
            </a:fld>
            <a:endParaRPr lang="en-US" dirty="0">
              <a:solidFill>
                <a:schemeClr val="tx1"/>
              </a:solidFill>
            </a:endParaRPr>
          </a:p>
        </p:txBody>
      </p:sp>
      <p:sp>
        <p:nvSpPr>
          <p:cNvPr id="9" name="Title 1">
            <a:extLst>
              <a:ext uri="{FF2B5EF4-FFF2-40B4-BE49-F238E27FC236}">
                <a16:creationId xmlns:a16="http://schemas.microsoft.com/office/drawing/2014/main" id="{6BB3A48F-6C9B-4B6F-9063-4E2B2F6CF465}"/>
              </a:ext>
            </a:extLst>
          </p:cNvPr>
          <p:cNvSpPr>
            <a:spLocks noGrp="1"/>
          </p:cNvSpPr>
          <p:nvPr>
            <p:ph type="title"/>
          </p:nvPr>
        </p:nvSpPr>
        <p:spPr>
          <a:xfrm>
            <a:off x="896829" y="573503"/>
            <a:ext cx="10156826" cy="1369591"/>
          </a:xfrm>
        </p:spPr>
        <p:txBody>
          <a:bodyPr/>
          <a:lstStyle/>
          <a:p>
            <a:r>
              <a:rPr lang="en-US" sz="4800" dirty="0"/>
              <a:t>G5 – Fiscal Condition</a:t>
            </a:r>
          </a:p>
        </p:txBody>
      </p:sp>
      <p:pic>
        <p:nvPicPr>
          <p:cNvPr id="2" name="Picture 1"/>
          <p:cNvPicPr>
            <a:picLocks noChangeAspect="1"/>
          </p:cNvPicPr>
          <p:nvPr/>
        </p:nvPicPr>
        <p:blipFill>
          <a:blip r:embed="rId2"/>
          <a:stretch>
            <a:fillRect/>
          </a:stretch>
        </p:blipFill>
        <p:spPr>
          <a:xfrm>
            <a:off x="2676322" y="1566591"/>
            <a:ext cx="5655998" cy="4920391"/>
          </a:xfrm>
          <a:prstGeom prst="rect">
            <a:avLst/>
          </a:prstGeom>
        </p:spPr>
      </p:pic>
    </p:spTree>
    <p:extLst>
      <p:ext uri="{BB962C8B-B14F-4D97-AF65-F5344CB8AC3E}">
        <p14:creationId xmlns:p14="http://schemas.microsoft.com/office/powerpoint/2010/main" val="22474399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9" name="Slide Number Placeholder 38">
            <a:extLst>
              <a:ext uri="{FF2B5EF4-FFF2-40B4-BE49-F238E27FC236}">
                <a16:creationId xmlns:a16="http://schemas.microsoft.com/office/drawing/2014/main" id="{25AC8E0E-F9A1-4D3C-8AB5-4C215FD5C66A}"/>
              </a:ext>
            </a:extLst>
          </p:cNvPr>
          <p:cNvSpPr>
            <a:spLocks noGrp="1"/>
          </p:cNvSpPr>
          <p:nvPr>
            <p:ph type="sldNum" sz="quarter" idx="4"/>
          </p:nvPr>
        </p:nvSpPr>
        <p:spPr/>
        <p:txBody>
          <a:bodyPr/>
          <a:lstStyle/>
          <a:p>
            <a:fld id="{294A09A9-5501-47C1-A89A-A340965A2BE2}" type="slidenum">
              <a:rPr lang="en-US" smtClean="0">
                <a:solidFill>
                  <a:schemeClr val="tx1"/>
                </a:solidFill>
              </a:rPr>
              <a:pPr/>
              <a:t>18</a:t>
            </a:fld>
            <a:endParaRPr lang="en-US" dirty="0">
              <a:solidFill>
                <a:schemeClr val="tx1"/>
              </a:solidFill>
            </a:endParaRPr>
          </a:p>
        </p:txBody>
      </p:sp>
      <p:sp>
        <p:nvSpPr>
          <p:cNvPr id="11" name="Title 1">
            <a:extLst>
              <a:ext uri="{FF2B5EF4-FFF2-40B4-BE49-F238E27FC236}">
                <a16:creationId xmlns:a16="http://schemas.microsoft.com/office/drawing/2014/main" id="{6BB3A48F-6C9B-4B6F-9063-4E2B2F6CF465}"/>
              </a:ext>
            </a:extLst>
          </p:cNvPr>
          <p:cNvSpPr>
            <a:spLocks noGrp="1"/>
          </p:cNvSpPr>
          <p:nvPr>
            <p:ph type="title"/>
          </p:nvPr>
        </p:nvSpPr>
        <p:spPr>
          <a:xfrm>
            <a:off x="896829" y="573503"/>
            <a:ext cx="10156826" cy="1369591"/>
          </a:xfrm>
        </p:spPr>
        <p:txBody>
          <a:bodyPr/>
          <a:lstStyle/>
          <a:p>
            <a:r>
              <a:rPr lang="en-US" sz="4800" dirty="0"/>
              <a:t>Fiscal Operations Rubrics</a:t>
            </a:r>
          </a:p>
        </p:txBody>
      </p:sp>
      <p:pic>
        <p:nvPicPr>
          <p:cNvPr id="2" name="Picture 1"/>
          <p:cNvPicPr>
            <a:picLocks noChangeAspect="1"/>
          </p:cNvPicPr>
          <p:nvPr/>
        </p:nvPicPr>
        <p:blipFill>
          <a:blip r:embed="rId2"/>
          <a:stretch>
            <a:fillRect/>
          </a:stretch>
        </p:blipFill>
        <p:spPr>
          <a:xfrm>
            <a:off x="1504950" y="2199128"/>
            <a:ext cx="8594639" cy="4470416"/>
          </a:xfrm>
          <a:prstGeom prst="rect">
            <a:avLst/>
          </a:prstGeom>
        </p:spPr>
      </p:pic>
      <p:sp>
        <p:nvSpPr>
          <p:cNvPr id="7" name="TextBox 6"/>
          <p:cNvSpPr txBox="1"/>
          <p:nvPr/>
        </p:nvSpPr>
        <p:spPr>
          <a:xfrm>
            <a:off x="2757103" y="1829796"/>
            <a:ext cx="5725046" cy="369332"/>
          </a:xfrm>
          <a:prstGeom prst="rect">
            <a:avLst/>
          </a:prstGeom>
          <a:noFill/>
        </p:spPr>
        <p:txBody>
          <a:bodyPr wrap="square" rtlCol="0">
            <a:spAutoFit/>
          </a:bodyPr>
          <a:lstStyle/>
          <a:p>
            <a:r>
              <a:rPr lang="en-US" dirty="0">
                <a:latin typeface="Gill Sans MT" panose="020B0502020104020203" pitchFamily="34" charset="0"/>
              </a:rPr>
              <a:t>Accomplished [Rating of 4] and Proficient [Rating of 3]</a:t>
            </a:r>
          </a:p>
        </p:txBody>
      </p:sp>
    </p:spTree>
    <p:extLst>
      <p:ext uri="{BB962C8B-B14F-4D97-AF65-F5344CB8AC3E}">
        <p14:creationId xmlns:p14="http://schemas.microsoft.com/office/powerpoint/2010/main" val="4231176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9" name="Slide Number Placeholder 38">
            <a:extLst>
              <a:ext uri="{FF2B5EF4-FFF2-40B4-BE49-F238E27FC236}">
                <a16:creationId xmlns:a16="http://schemas.microsoft.com/office/drawing/2014/main" id="{25AC8E0E-F9A1-4D3C-8AB5-4C215FD5C66A}"/>
              </a:ext>
            </a:extLst>
          </p:cNvPr>
          <p:cNvSpPr>
            <a:spLocks noGrp="1"/>
          </p:cNvSpPr>
          <p:nvPr>
            <p:ph type="sldNum" sz="quarter" idx="4"/>
          </p:nvPr>
        </p:nvSpPr>
        <p:spPr/>
        <p:txBody>
          <a:bodyPr/>
          <a:lstStyle/>
          <a:p>
            <a:fld id="{294A09A9-5501-47C1-A89A-A340965A2BE2}" type="slidenum">
              <a:rPr lang="en-US" smtClean="0">
                <a:solidFill>
                  <a:schemeClr val="tx1"/>
                </a:solidFill>
              </a:rPr>
              <a:pPr/>
              <a:t>19</a:t>
            </a:fld>
            <a:endParaRPr lang="en-US" dirty="0">
              <a:solidFill>
                <a:schemeClr val="tx1"/>
              </a:solidFill>
            </a:endParaRPr>
          </a:p>
        </p:txBody>
      </p:sp>
      <p:sp>
        <p:nvSpPr>
          <p:cNvPr id="11" name="Title 1">
            <a:extLst>
              <a:ext uri="{FF2B5EF4-FFF2-40B4-BE49-F238E27FC236}">
                <a16:creationId xmlns:a16="http://schemas.microsoft.com/office/drawing/2014/main" id="{6BB3A48F-6C9B-4B6F-9063-4E2B2F6CF465}"/>
              </a:ext>
            </a:extLst>
          </p:cNvPr>
          <p:cNvSpPr>
            <a:spLocks noGrp="1"/>
          </p:cNvSpPr>
          <p:nvPr>
            <p:ph type="title"/>
          </p:nvPr>
        </p:nvSpPr>
        <p:spPr>
          <a:xfrm>
            <a:off x="896829" y="573503"/>
            <a:ext cx="10156826" cy="1369591"/>
          </a:xfrm>
        </p:spPr>
        <p:txBody>
          <a:bodyPr/>
          <a:lstStyle/>
          <a:p>
            <a:r>
              <a:rPr lang="en-US" sz="4800" dirty="0"/>
              <a:t>Fiscal Operations Rubrics (cont.)</a:t>
            </a:r>
          </a:p>
        </p:txBody>
      </p:sp>
      <p:pic>
        <p:nvPicPr>
          <p:cNvPr id="2" name="Picture 1"/>
          <p:cNvPicPr>
            <a:picLocks noChangeAspect="1"/>
          </p:cNvPicPr>
          <p:nvPr/>
        </p:nvPicPr>
        <p:blipFill>
          <a:blip r:embed="rId2"/>
          <a:stretch>
            <a:fillRect/>
          </a:stretch>
        </p:blipFill>
        <p:spPr>
          <a:xfrm>
            <a:off x="1282529" y="2272608"/>
            <a:ext cx="9918158" cy="4128192"/>
          </a:xfrm>
          <a:prstGeom prst="rect">
            <a:avLst/>
          </a:prstGeom>
        </p:spPr>
      </p:pic>
      <p:sp>
        <p:nvSpPr>
          <p:cNvPr id="7" name="TextBox 6"/>
          <p:cNvSpPr txBox="1"/>
          <p:nvPr/>
        </p:nvSpPr>
        <p:spPr>
          <a:xfrm>
            <a:off x="3123663" y="1903276"/>
            <a:ext cx="5785206" cy="369332"/>
          </a:xfrm>
          <a:prstGeom prst="rect">
            <a:avLst/>
          </a:prstGeom>
          <a:noFill/>
        </p:spPr>
        <p:txBody>
          <a:bodyPr wrap="square" rtlCol="0">
            <a:spAutoFit/>
          </a:bodyPr>
          <a:lstStyle/>
          <a:p>
            <a:r>
              <a:rPr lang="en-US" dirty="0">
                <a:latin typeface="Gill Sans MT" panose="020B0502020104020203" pitchFamily="34" charset="0"/>
              </a:rPr>
              <a:t>Accomplished [Rating of 4] and Proficient [Rating of 3]</a:t>
            </a:r>
          </a:p>
        </p:txBody>
      </p:sp>
    </p:spTree>
    <p:extLst>
      <p:ext uri="{BB962C8B-B14F-4D97-AF65-F5344CB8AC3E}">
        <p14:creationId xmlns:p14="http://schemas.microsoft.com/office/powerpoint/2010/main" val="34227700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BE7E9"/>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B74BB8A-7BAA-4A6E-9CC4-CB382C68DEEC}"/>
              </a:ext>
            </a:extLst>
          </p:cNvPr>
          <p:cNvSpPr>
            <a:spLocks noGrp="1"/>
          </p:cNvSpPr>
          <p:nvPr>
            <p:ph type="body" sz="quarter" idx="13"/>
          </p:nvPr>
        </p:nvSpPr>
        <p:spPr>
          <a:xfrm>
            <a:off x="5581960" y="357115"/>
            <a:ext cx="956744" cy="1111250"/>
          </a:xfrm>
        </p:spPr>
        <p:txBody>
          <a:bodyPr/>
          <a:lstStyle/>
          <a:p>
            <a:r>
              <a:rPr lang="en-US" dirty="0">
                <a:solidFill>
                  <a:schemeClr val="accent2">
                    <a:lumMod val="50000"/>
                  </a:schemeClr>
                </a:solidFill>
              </a:rPr>
              <a:t>1</a:t>
            </a:r>
          </a:p>
        </p:txBody>
      </p:sp>
      <p:sp>
        <p:nvSpPr>
          <p:cNvPr id="3" name="Title 2">
            <a:extLst>
              <a:ext uri="{FF2B5EF4-FFF2-40B4-BE49-F238E27FC236}">
                <a16:creationId xmlns:a16="http://schemas.microsoft.com/office/drawing/2014/main" id="{F9055465-EA9F-436E-A0C3-64912E06BF2C}"/>
              </a:ext>
            </a:extLst>
          </p:cNvPr>
          <p:cNvSpPr>
            <a:spLocks noGrp="1"/>
          </p:cNvSpPr>
          <p:nvPr>
            <p:ph type="title"/>
          </p:nvPr>
        </p:nvSpPr>
        <p:spPr>
          <a:xfrm>
            <a:off x="813881" y="2092095"/>
            <a:ext cx="10564238" cy="2673809"/>
          </a:xfrm>
        </p:spPr>
        <p:txBody>
          <a:bodyPr>
            <a:noAutofit/>
          </a:bodyPr>
          <a:lstStyle/>
          <a:p>
            <a:pPr algn="ctr"/>
            <a:r>
              <a:rPr lang="en-US" sz="6000" dirty="0"/>
              <a:t>Welcome</a:t>
            </a:r>
          </a:p>
        </p:txBody>
      </p:sp>
    </p:spTree>
    <p:extLst>
      <p:ext uri="{BB962C8B-B14F-4D97-AF65-F5344CB8AC3E}">
        <p14:creationId xmlns:p14="http://schemas.microsoft.com/office/powerpoint/2010/main" val="1431827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9" name="Slide Number Placeholder 38">
            <a:extLst>
              <a:ext uri="{FF2B5EF4-FFF2-40B4-BE49-F238E27FC236}">
                <a16:creationId xmlns:a16="http://schemas.microsoft.com/office/drawing/2014/main" id="{25AC8E0E-F9A1-4D3C-8AB5-4C215FD5C66A}"/>
              </a:ext>
            </a:extLst>
          </p:cNvPr>
          <p:cNvSpPr>
            <a:spLocks noGrp="1"/>
          </p:cNvSpPr>
          <p:nvPr>
            <p:ph type="sldNum" sz="quarter" idx="4"/>
          </p:nvPr>
        </p:nvSpPr>
        <p:spPr/>
        <p:txBody>
          <a:bodyPr/>
          <a:lstStyle/>
          <a:p>
            <a:fld id="{294A09A9-5501-47C1-A89A-A340965A2BE2}" type="slidenum">
              <a:rPr lang="en-US" smtClean="0">
                <a:solidFill>
                  <a:schemeClr val="tx1"/>
                </a:solidFill>
              </a:rPr>
              <a:pPr/>
              <a:t>20</a:t>
            </a:fld>
            <a:endParaRPr lang="en-US" dirty="0">
              <a:solidFill>
                <a:schemeClr val="tx1"/>
              </a:solidFill>
            </a:endParaRPr>
          </a:p>
        </p:txBody>
      </p:sp>
      <p:sp>
        <p:nvSpPr>
          <p:cNvPr id="11" name="Title 1">
            <a:extLst>
              <a:ext uri="{FF2B5EF4-FFF2-40B4-BE49-F238E27FC236}">
                <a16:creationId xmlns:a16="http://schemas.microsoft.com/office/drawing/2014/main" id="{6BB3A48F-6C9B-4B6F-9063-4E2B2F6CF465}"/>
              </a:ext>
            </a:extLst>
          </p:cNvPr>
          <p:cNvSpPr>
            <a:spLocks noGrp="1"/>
          </p:cNvSpPr>
          <p:nvPr>
            <p:ph type="title"/>
          </p:nvPr>
        </p:nvSpPr>
        <p:spPr>
          <a:xfrm>
            <a:off x="896829" y="573503"/>
            <a:ext cx="10156826" cy="1369591"/>
          </a:xfrm>
        </p:spPr>
        <p:txBody>
          <a:bodyPr/>
          <a:lstStyle/>
          <a:p>
            <a:r>
              <a:rPr lang="en-US" sz="4800" dirty="0"/>
              <a:t>Fiscal Operations Rubrics (cont.)</a:t>
            </a:r>
          </a:p>
        </p:txBody>
      </p:sp>
      <p:pic>
        <p:nvPicPr>
          <p:cNvPr id="3" name="Picture 2"/>
          <p:cNvPicPr>
            <a:picLocks noChangeAspect="1"/>
          </p:cNvPicPr>
          <p:nvPr/>
        </p:nvPicPr>
        <p:blipFill>
          <a:blip r:embed="rId2"/>
          <a:stretch>
            <a:fillRect/>
          </a:stretch>
        </p:blipFill>
        <p:spPr>
          <a:xfrm>
            <a:off x="1140550" y="2382056"/>
            <a:ext cx="9669384" cy="2440650"/>
          </a:xfrm>
          <a:prstGeom prst="rect">
            <a:avLst/>
          </a:prstGeom>
        </p:spPr>
      </p:pic>
      <p:sp>
        <p:nvSpPr>
          <p:cNvPr id="6" name="TextBox 5"/>
          <p:cNvSpPr txBox="1"/>
          <p:nvPr/>
        </p:nvSpPr>
        <p:spPr>
          <a:xfrm>
            <a:off x="2876550" y="1943094"/>
            <a:ext cx="5703158" cy="369332"/>
          </a:xfrm>
          <a:prstGeom prst="rect">
            <a:avLst/>
          </a:prstGeom>
          <a:noFill/>
        </p:spPr>
        <p:txBody>
          <a:bodyPr wrap="square" rtlCol="0">
            <a:spAutoFit/>
          </a:bodyPr>
          <a:lstStyle/>
          <a:p>
            <a:r>
              <a:rPr lang="en-US" dirty="0">
                <a:latin typeface="Gill Sans MT" panose="020B0502020104020203" pitchFamily="34" charset="0"/>
              </a:rPr>
              <a:t>Accomplished [Rating of 4] and Proficient [Rating of 3]</a:t>
            </a:r>
          </a:p>
        </p:txBody>
      </p:sp>
    </p:spTree>
    <p:extLst>
      <p:ext uri="{BB962C8B-B14F-4D97-AF65-F5344CB8AC3E}">
        <p14:creationId xmlns:p14="http://schemas.microsoft.com/office/powerpoint/2010/main" val="2576222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9" name="Slide Number Placeholder 38">
            <a:extLst>
              <a:ext uri="{FF2B5EF4-FFF2-40B4-BE49-F238E27FC236}">
                <a16:creationId xmlns:a16="http://schemas.microsoft.com/office/drawing/2014/main" id="{25AC8E0E-F9A1-4D3C-8AB5-4C215FD5C66A}"/>
              </a:ext>
            </a:extLst>
          </p:cNvPr>
          <p:cNvSpPr>
            <a:spLocks noGrp="1"/>
          </p:cNvSpPr>
          <p:nvPr>
            <p:ph type="sldNum" sz="quarter" idx="4"/>
          </p:nvPr>
        </p:nvSpPr>
        <p:spPr/>
        <p:txBody>
          <a:bodyPr/>
          <a:lstStyle/>
          <a:p>
            <a:fld id="{294A09A9-5501-47C1-A89A-A340965A2BE2}" type="slidenum">
              <a:rPr lang="en-US" smtClean="0">
                <a:solidFill>
                  <a:schemeClr val="tx1"/>
                </a:solidFill>
              </a:rPr>
              <a:pPr/>
              <a:t>21</a:t>
            </a:fld>
            <a:endParaRPr lang="en-US" dirty="0">
              <a:solidFill>
                <a:schemeClr val="tx1"/>
              </a:solidFill>
            </a:endParaRPr>
          </a:p>
        </p:txBody>
      </p:sp>
      <p:sp>
        <p:nvSpPr>
          <p:cNvPr id="11" name="Title 1">
            <a:extLst>
              <a:ext uri="{FF2B5EF4-FFF2-40B4-BE49-F238E27FC236}">
                <a16:creationId xmlns:a16="http://schemas.microsoft.com/office/drawing/2014/main" id="{6BB3A48F-6C9B-4B6F-9063-4E2B2F6CF465}"/>
              </a:ext>
            </a:extLst>
          </p:cNvPr>
          <p:cNvSpPr>
            <a:spLocks noGrp="1"/>
          </p:cNvSpPr>
          <p:nvPr>
            <p:ph type="title"/>
          </p:nvPr>
        </p:nvSpPr>
        <p:spPr>
          <a:xfrm>
            <a:off x="896829" y="573503"/>
            <a:ext cx="10156826" cy="1369591"/>
          </a:xfrm>
        </p:spPr>
        <p:txBody>
          <a:bodyPr/>
          <a:lstStyle/>
          <a:p>
            <a:r>
              <a:rPr lang="en-US" sz="4800" dirty="0"/>
              <a:t>Fiscal Operations Rubrics (cont.)</a:t>
            </a:r>
          </a:p>
        </p:txBody>
      </p:sp>
      <p:pic>
        <p:nvPicPr>
          <p:cNvPr id="3" name="Picture 2"/>
          <p:cNvPicPr>
            <a:picLocks noChangeAspect="1"/>
          </p:cNvPicPr>
          <p:nvPr/>
        </p:nvPicPr>
        <p:blipFill>
          <a:blip r:embed="rId2"/>
          <a:stretch>
            <a:fillRect/>
          </a:stretch>
        </p:blipFill>
        <p:spPr>
          <a:xfrm>
            <a:off x="545234" y="2363224"/>
            <a:ext cx="5430008" cy="2838846"/>
          </a:xfrm>
          <a:prstGeom prst="rect">
            <a:avLst/>
          </a:prstGeom>
        </p:spPr>
      </p:pic>
      <p:pic>
        <p:nvPicPr>
          <p:cNvPr id="7" name="Picture 6"/>
          <p:cNvPicPr>
            <a:picLocks noChangeAspect="1"/>
          </p:cNvPicPr>
          <p:nvPr/>
        </p:nvPicPr>
        <p:blipFill>
          <a:blip r:embed="rId3"/>
          <a:stretch>
            <a:fillRect/>
          </a:stretch>
        </p:blipFill>
        <p:spPr>
          <a:xfrm>
            <a:off x="6208533" y="2363224"/>
            <a:ext cx="5430008" cy="4267796"/>
          </a:xfrm>
          <a:prstGeom prst="rect">
            <a:avLst/>
          </a:prstGeom>
        </p:spPr>
      </p:pic>
      <p:sp>
        <p:nvSpPr>
          <p:cNvPr id="5" name="TextBox 4"/>
          <p:cNvSpPr txBox="1"/>
          <p:nvPr/>
        </p:nvSpPr>
        <p:spPr>
          <a:xfrm>
            <a:off x="3260238" y="1868972"/>
            <a:ext cx="4456671" cy="369332"/>
          </a:xfrm>
          <a:prstGeom prst="rect">
            <a:avLst/>
          </a:prstGeom>
          <a:noFill/>
        </p:spPr>
        <p:txBody>
          <a:bodyPr wrap="square" rtlCol="0">
            <a:spAutoFit/>
          </a:bodyPr>
          <a:lstStyle/>
          <a:p>
            <a:r>
              <a:rPr lang="en-US" dirty="0">
                <a:latin typeface="Gill Sans MT" panose="020B0502020104020203" pitchFamily="34" charset="0"/>
              </a:rPr>
              <a:t>Existing School – Developing [Rating of 2]</a:t>
            </a:r>
          </a:p>
        </p:txBody>
      </p:sp>
    </p:spTree>
    <p:extLst>
      <p:ext uri="{BB962C8B-B14F-4D97-AF65-F5344CB8AC3E}">
        <p14:creationId xmlns:p14="http://schemas.microsoft.com/office/powerpoint/2010/main" val="34727620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9" name="Slide Number Placeholder 38">
            <a:extLst>
              <a:ext uri="{FF2B5EF4-FFF2-40B4-BE49-F238E27FC236}">
                <a16:creationId xmlns:a16="http://schemas.microsoft.com/office/drawing/2014/main" id="{25AC8E0E-F9A1-4D3C-8AB5-4C215FD5C66A}"/>
              </a:ext>
            </a:extLst>
          </p:cNvPr>
          <p:cNvSpPr>
            <a:spLocks noGrp="1"/>
          </p:cNvSpPr>
          <p:nvPr>
            <p:ph type="sldNum" sz="quarter" idx="4"/>
          </p:nvPr>
        </p:nvSpPr>
        <p:spPr/>
        <p:txBody>
          <a:bodyPr/>
          <a:lstStyle/>
          <a:p>
            <a:fld id="{294A09A9-5501-47C1-A89A-A340965A2BE2}" type="slidenum">
              <a:rPr lang="en-US" smtClean="0">
                <a:solidFill>
                  <a:schemeClr val="tx1"/>
                </a:solidFill>
              </a:rPr>
              <a:pPr/>
              <a:t>22</a:t>
            </a:fld>
            <a:endParaRPr lang="en-US" dirty="0">
              <a:solidFill>
                <a:schemeClr val="tx1"/>
              </a:solidFill>
            </a:endParaRPr>
          </a:p>
        </p:txBody>
      </p:sp>
      <p:sp>
        <p:nvSpPr>
          <p:cNvPr id="11" name="Title 1">
            <a:extLst>
              <a:ext uri="{FF2B5EF4-FFF2-40B4-BE49-F238E27FC236}">
                <a16:creationId xmlns:a16="http://schemas.microsoft.com/office/drawing/2014/main" id="{6BB3A48F-6C9B-4B6F-9063-4E2B2F6CF465}"/>
              </a:ext>
            </a:extLst>
          </p:cNvPr>
          <p:cNvSpPr>
            <a:spLocks noGrp="1"/>
          </p:cNvSpPr>
          <p:nvPr>
            <p:ph type="title"/>
          </p:nvPr>
        </p:nvSpPr>
        <p:spPr>
          <a:xfrm>
            <a:off x="896829" y="573503"/>
            <a:ext cx="10156826" cy="1369591"/>
          </a:xfrm>
        </p:spPr>
        <p:txBody>
          <a:bodyPr/>
          <a:lstStyle/>
          <a:p>
            <a:r>
              <a:rPr lang="en-US" sz="4800" dirty="0"/>
              <a:t>Fiscal Operations Rubrics (cont.)</a:t>
            </a:r>
          </a:p>
        </p:txBody>
      </p:sp>
      <p:pic>
        <p:nvPicPr>
          <p:cNvPr id="2" name="Picture 1"/>
          <p:cNvPicPr>
            <a:picLocks noChangeAspect="1"/>
          </p:cNvPicPr>
          <p:nvPr/>
        </p:nvPicPr>
        <p:blipFill>
          <a:blip r:embed="rId2"/>
          <a:stretch>
            <a:fillRect/>
          </a:stretch>
        </p:blipFill>
        <p:spPr>
          <a:xfrm>
            <a:off x="2676017" y="2066661"/>
            <a:ext cx="5100501" cy="2617246"/>
          </a:xfrm>
          <a:prstGeom prst="rect">
            <a:avLst/>
          </a:prstGeom>
        </p:spPr>
      </p:pic>
      <p:pic>
        <p:nvPicPr>
          <p:cNvPr id="4" name="Picture 3"/>
          <p:cNvPicPr>
            <a:picLocks noChangeAspect="1"/>
          </p:cNvPicPr>
          <p:nvPr/>
        </p:nvPicPr>
        <p:blipFill>
          <a:blip r:embed="rId3"/>
          <a:stretch>
            <a:fillRect/>
          </a:stretch>
        </p:blipFill>
        <p:spPr>
          <a:xfrm>
            <a:off x="2676017" y="4619380"/>
            <a:ext cx="5100501" cy="2143818"/>
          </a:xfrm>
          <a:prstGeom prst="rect">
            <a:avLst/>
          </a:prstGeom>
        </p:spPr>
      </p:pic>
      <p:sp>
        <p:nvSpPr>
          <p:cNvPr id="9" name="TextBox 8"/>
          <p:cNvSpPr txBox="1"/>
          <p:nvPr/>
        </p:nvSpPr>
        <p:spPr>
          <a:xfrm>
            <a:off x="3064475" y="1635546"/>
            <a:ext cx="4456671" cy="369332"/>
          </a:xfrm>
          <a:prstGeom prst="rect">
            <a:avLst/>
          </a:prstGeom>
          <a:noFill/>
        </p:spPr>
        <p:txBody>
          <a:bodyPr wrap="square" rtlCol="0">
            <a:spAutoFit/>
          </a:bodyPr>
          <a:lstStyle/>
          <a:p>
            <a:r>
              <a:rPr lang="en-US" dirty="0">
                <a:latin typeface="Gill Sans MT" panose="020B0502020104020203" pitchFamily="34" charset="0"/>
              </a:rPr>
              <a:t>New School – Developing [Rating of 2]</a:t>
            </a:r>
          </a:p>
        </p:txBody>
      </p:sp>
    </p:spTree>
    <p:extLst>
      <p:ext uri="{BB962C8B-B14F-4D97-AF65-F5344CB8AC3E}">
        <p14:creationId xmlns:p14="http://schemas.microsoft.com/office/powerpoint/2010/main" val="249355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3A48F-6C9B-4B6F-9063-4E2B2F6CF465}"/>
              </a:ext>
            </a:extLst>
          </p:cNvPr>
          <p:cNvSpPr>
            <a:spLocks noGrp="1"/>
          </p:cNvSpPr>
          <p:nvPr>
            <p:ph type="title"/>
          </p:nvPr>
        </p:nvSpPr>
        <p:spPr/>
        <p:txBody>
          <a:bodyPr/>
          <a:lstStyle/>
          <a:p>
            <a:r>
              <a:rPr lang="en-US" sz="4800" dirty="0"/>
              <a:t>Fiscal Operations Preparation Guide 2022-2023</a:t>
            </a:r>
          </a:p>
        </p:txBody>
      </p:sp>
      <p:sp>
        <p:nvSpPr>
          <p:cNvPr id="37" name="Slide Number Placeholder 36">
            <a:extLst>
              <a:ext uri="{FF2B5EF4-FFF2-40B4-BE49-F238E27FC236}">
                <a16:creationId xmlns:a16="http://schemas.microsoft.com/office/drawing/2014/main" id="{2448455D-834D-4F56-90F8-4F239B5CA790}"/>
              </a:ext>
            </a:extLst>
          </p:cNvPr>
          <p:cNvSpPr>
            <a:spLocks noGrp="1"/>
          </p:cNvSpPr>
          <p:nvPr>
            <p:ph type="sldNum" sz="quarter" idx="4"/>
          </p:nvPr>
        </p:nvSpPr>
        <p:spPr/>
        <p:txBody>
          <a:bodyPr/>
          <a:lstStyle/>
          <a:p>
            <a:fld id="{294A09A9-5501-47C1-A89A-A340965A2BE2}" type="slidenum">
              <a:rPr lang="en-US" smtClean="0">
                <a:solidFill>
                  <a:schemeClr val="bg1"/>
                </a:solidFill>
              </a:rPr>
              <a:pPr/>
              <a:t>23</a:t>
            </a:fld>
            <a:endParaRPr lang="en-US" dirty="0">
              <a:solidFill>
                <a:schemeClr val="bg1"/>
              </a:solidFill>
            </a:endParaRPr>
          </a:p>
        </p:txBody>
      </p:sp>
      <p:pic>
        <p:nvPicPr>
          <p:cNvPr id="5" name="Picture 4"/>
          <p:cNvPicPr>
            <a:picLocks noChangeAspect="1"/>
          </p:cNvPicPr>
          <p:nvPr/>
        </p:nvPicPr>
        <p:blipFill>
          <a:blip r:embed="rId2"/>
          <a:stretch>
            <a:fillRect/>
          </a:stretch>
        </p:blipFill>
        <p:spPr>
          <a:xfrm>
            <a:off x="1815726" y="2082285"/>
            <a:ext cx="8978966" cy="2596041"/>
          </a:xfrm>
          <a:prstGeom prst="rect">
            <a:avLst/>
          </a:prstGeom>
        </p:spPr>
      </p:pic>
    </p:spTree>
    <p:extLst>
      <p:ext uri="{BB962C8B-B14F-4D97-AF65-F5344CB8AC3E}">
        <p14:creationId xmlns:p14="http://schemas.microsoft.com/office/powerpoint/2010/main" val="28454953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3A48F-6C9B-4B6F-9063-4E2B2F6CF465}"/>
              </a:ext>
            </a:extLst>
          </p:cNvPr>
          <p:cNvSpPr>
            <a:spLocks noGrp="1"/>
          </p:cNvSpPr>
          <p:nvPr>
            <p:ph type="title"/>
          </p:nvPr>
        </p:nvSpPr>
        <p:spPr/>
        <p:txBody>
          <a:bodyPr/>
          <a:lstStyle/>
          <a:p>
            <a:r>
              <a:rPr lang="en-US" sz="4000" dirty="0"/>
              <a:t>Fiscal Operations Preparation Guide 2022-2023 (cont.)</a:t>
            </a:r>
          </a:p>
        </p:txBody>
      </p:sp>
      <p:sp>
        <p:nvSpPr>
          <p:cNvPr id="37" name="Slide Number Placeholder 36">
            <a:extLst>
              <a:ext uri="{FF2B5EF4-FFF2-40B4-BE49-F238E27FC236}">
                <a16:creationId xmlns:a16="http://schemas.microsoft.com/office/drawing/2014/main" id="{2448455D-834D-4F56-90F8-4F239B5CA790}"/>
              </a:ext>
            </a:extLst>
          </p:cNvPr>
          <p:cNvSpPr>
            <a:spLocks noGrp="1"/>
          </p:cNvSpPr>
          <p:nvPr>
            <p:ph type="sldNum" sz="quarter" idx="4"/>
          </p:nvPr>
        </p:nvSpPr>
        <p:spPr/>
        <p:txBody>
          <a:bodyPr/>
          <a:lstStyle/>
          <a:p>
            <a:fld id="{294A09A9-5501-47C1-A89A-A340965A2BE2}" type="slidenum">
              <a:rPr lang="en-US" smtClean="0">
                <a:solidFill>
                  <a:schemeClr val="bg1"/>
                </a:solidFill>
              </a:rPr>
              <a:pPr/>
              <a:t>24</a:t>
            </a:fld>
            <a:endParaRPr lang="en-US" dirty="0">
              <a:solidFill>
                <a:schemeClr val="bg1"/>
              </a:solidFill>
            </a:endParaRPr>
          </a:p>
        </p:txBody>
      </p:sp>
      <p:pic>
        <p:nvPicPr>
          <p:cNvPr id="5" name="Picture 4"/>
          <p:cNvPicPr>
            <a:picLocks noChangeAspect="1"/>
          </p:cNvPicPr>
          <p:nvPr/>
        </p:nvPicPr>
        <p:blipFill>
          <a:blip r:embed="rId2"/>
          <a:stretch>
            <a:fillRect/>
          </a:stretch>
        </p:blipFill>
        <p:spPr>
          <a:xfrm>
            <a:off x="2147735" y="1943094"/>
            <a:ext cx="6897063" cy="1209844"/>
          </a:xfrm>
          <a:prstGeom prst="rect">
            <a:avLst/>
          </a:prstGeom>
        </p:spPr>
      </p:pic>
      <p:pic>
        <p:nvPicPr>
          <p:cNvPr id="6" name="Picture 5"/>
          <p:cNvPicPr>
            <a:picLocks noChangeAspect="1"/>
          </p:cNvPicPr>
          <p:nvPr/>
        </p:nvPicPr>
        <p:blipFill>
          <a:blip r:embed="rId3"/>
          <a:stretch>
            <a:fillRect/>
          </a:stretch>
        </p:blipFill>
        <p:spPr>
          <a:xfrm>
            <a:off x="2147736" y="3130414"/>
            <a:ext cx="6897063" cy="1852942"/>
          </a:xfrm>
          <a:prstGeom prst="rect">
            <a:avLst/>
          </a:prstGeom>
        </p:spPr>
      </p:pic>
    </p:spTree>
    <p:extLst>
      <p:ext uri="{BB962C8B-B14F-4D97-AF65-F5344CB8AC3E}">
        <p14:creationId xmlns:p14="http://schemas.microsoft.com/office/powerpoint/2010/main" val="10421857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3A48F-6C9B-4B6F-9063-4E2B2F6CF465}"/>
              </a:ext>
            </a:extLst>
          </p:cNvPr>
          <p:cNvSpPr>
            <a:spLocks noGrp="1"/>
          </p:cNvSpPr>
          <p:nvPr>
            <p:ph type="title"/>
          </p:nvPr>
        </p:nvSpPr>
        <p:spPr/>
        <p:txBody>
          <a:bodyPr/>
          <a:lstStyle/>
          <a:p>
            <a:r>
              <a:rPr lang="en-US" sz="4000" dirty="0"/>
              <a:t>Fiscal Operations Preparation Guide 2022-2023 (cont.)</a:t>
            </a:r>
          </a:p>
        </p:txBody>
      </p:sp>
      <p:sp>
        <p:nvSpPr>
          <p:cNvPr id="37" name="Slide Number Placeholder 36">
            <a:extLst>
              <a:ext uri="{FF2B5EF4-FFF2-40B4-BE49-F238E27FC236}">
                <a16:creationId xmlns:a16="http://schemas.microsoft.com/office/drawing/2014/main" id="{2448455D-834D-4F56-90F8-4F239B5CA790}"/>
              </a:ext>
            </a:extLst>
          </p:cNvPr>
          <p:cNvSpPr>
            <a:spLocks noGrp="1"/>
          </p:cNvSpPr>
          <p:nvPr>
            <p:ph type="sldNum" sz="quarter" idx="4"/>
          </p:nvPr>
        </p:nvSpPr>
        <p:spPr/>
        <p:txBody>
          <a:bodyPr/>
          <a:lstStyle/>
          <a:p>
            <a:fld id="{294A09A9-5501-47C1-A89A-A340965A2BE2}" type="slidenum">
              <a:rPr lang="en-US" smtClean="0">
                <a:solidFill>
                  <a:schemeClr val="bg1"/>
                </a:solidFill>
              </a:rPr>
              <a:pPr/>
              <a:t>25</a:t>
            </a:fld>
            <a:endParaRPr lang="en-US" dirty="0">
              <a:solidFill>
                <a:schemeClr val="bg1"/>
              </a:solidFill>
            </a:endParaRPr>
          </a:p>
        </p:txBody>
      </p:sp>
      <p:pic>
        <p:nvPicPr>
          <p:cNvPr id="6" name="Picture 5"/>
          <p:cNvPicPr>
            <a:picLocks noChangeAspect="1"/>
          </p:cNvPicPr>
          <p:nvPr/>
        </p:nvPicPr>
        <p:blipFill>
          <a:blip r:embed="rId2"/>
          <a:stretch>
            <a:fillRect/>
          </a:stretch>
        </p:blipFill>
        <p:spPr>
          <a:xfrm>
            <a:off x="1454274" y="2215294"/>
            <a:ext cx="8461436" cy="1506665"/>
          </a:xfrm>
          <a:prstGeom prst="rect">
            <a:avLst/>
          </a:prstGeom>
        </p:spPr>
      </p:pic>
      <p:pic>
        <p:nvPicPr>
          <p:cNvPr id="7" name="Picture 6"/>
          <p:cNvPicPr>
            <a:picLocks noChangeAspect="1"/>
          </p:cNvPicPr>
          <p:nvPr/>
        </p:nvPicPr>
        <p:blipFill>
          <a:blip r:embed="rId3"/>
          <a:stretch>
            <a:fillRect/>
          </a:stretch>
        </p:blipFill>
        <p:spPr>
          <a:xfrm>
            <a:off x="1454274" y="4020479"/>
            <a:ext cx="8461436" cy="1375275"/>
          </a:xfrm>
          <a:prstGeom prst="rect">
            <a:avLst/>
          </a:prstGeom>
        </p:spPr>
      </p:pic>
    </p:spTree>
    <p:extLst>
      <p:ext uri="{BB962C8B-B14F-4D97-AF65-F5344CB8AC3E}">
        <p14:creationId xmlns:p14="http://schemas.microsoft.com/office/powerpoint/2010/main" val="8707762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B3A48F-6C9B-4B6F-9063-4E2B2F6CF465}"/>
              </a:ext>
            </a:extLst>
          </p:cNvPr>
          <p:cNvSpPr>
            <a:spLocks noGrp="1"/>
          </p:cNvSpPr>
          <p:nvPr>
            <p:ph type="title"/>
          </p:nvPr>
        </p:nvSpPr>
        <p:spPr/>
        <p:txBody>
          <a:bodyPr/>
          <a:lstStyle/>
          <a:p>
            <a:r>
              <a:rPr lang="en-US" sz="4000" dirty="0"/>
              <a:t>Fiscal Operations Preparation Guide 2022-2023 (cont.)</a:t>
            </a:r>
          </a:p>
        </p:txBody>
      </p:sp>
      <p:sp>
        <p:nvSpPr>
          <p:cNvPr id="37" name="Slide Number Placeholder 36">
            <a:extLst>
              <a:ext uri="{FF2B5EF4-FFF2-40B4-BE49-F238E27FC236}">
                <a16:creationId xmlns:a16="http://schemas.microsoft.com/office/drawing/2014/main" id="{2448455D-834D-4F56-90F8-4F239B5CA790}"/>
              </a:ext>
            </a:extLst>
          </p:cNvPr>
          <p:cNvSpPr>
            <a:spLocks noGrp="1"/>
          </p:cNvSpPr>
          <p:nvPr>
            <p:ph type="sldNum" sz="quarter" idx="4"/>
          </p:nvPr>
        </p:nvSpPr>
        <p:spPr/>
        <p:txBody>
          <a:bodyPr/>
          <a:lstStyle/>
          <a:p>
            <a:fld id="{294A09A9-5501-47C1-A89A-A340965A2BE2}" type="slidenum">
              <a:rPr lang="en-US" smtClean="0">
                <a:solidFill>
                  <a:schemeClr val="bg1"/>
                </a:solidFill>
              </a:rPr>
              <a:pPr/>
              <a:t>26</a:t>
            </a:fld>
            <a:endParaRPr lang="en-US" dirty="0">
              <a:solidFill>
                <a:schemeClr val="bg1"/>
              </a:solidFill>
            </a:endParaRPr>
          </a:p>
        </p:txBody>
      </p:sp>
      <p:pic>
        <p:nvPicPr>
          <p:cNvPr id="5" name="Picture 4"/>
          <p:cNvPicPr>
            <a:picLocks noChangeAspect="1"/>
          </p:cNvPicPr>
          <p:nvPr/>
        </p:nvPicPr>
        <p:blipFill>
          <a:blip r:embed="rId2"/>
          <a:stretch>
            <a:fillRect/>
          </a:stretch>
        </p:blipFill>
        <p:spPr>
          <a:xfrm>
            <a:off x="1786019" y="2130157"/>
            <a:ext cx="7698659" cy="1935539"/>
          </a:xfrm>
          <a:prstGeom prst="rect">
            <a:avLst/>
          </a:prstGeom>
        </p:spPr>
      </p:pic>
      <p:pic>
        <p:nvPicPr>
          <p:cNvPr id="6" name="Picture 5"/>
          <p:cNvPicPr>
            <a:picLocks noChangeAspect="1"/>
          </p:cNvPicPr>
          <p:nvPr/>
        </p:nvPicPr>
        <p:blipFill>
          <a:blip r:embed="rId3"/>
          <a:stretch>
            <a:fillRect/>
          </a:stretch>
        </p:blipFill>
        <p:spPr>
          <a:xfrm>
            <a:off x="1786019" y="4065696"/>
            <a:ext cx="7698659" cy="1567845"/>
          </a:xfrm>
          <a:prstGeom prst="rect">
            <a:avLst/>
          </a:prstGeom>
        </p:spPr>
      </p:pic>
    </p:spTree>
    <p:extLst>
      <p:ext uri="{BB962C8B-B14F-4D97-AF65-F5344CB8AC3E}">
        <p14:creationId xmlns:p14="http://schemas.microsoft.com/office/powerpoint/2010/main" val="308506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B74BB8A-7BAA-4A6E-9CC4-CB382C68DEEC}"/>
              </a:ext>
            </a:extLst>
          </p:cNvPr>
          <p:cNvSpPr>
            <a:spLocks noGrp="1"/>
          </p:cNvSpPr>
          <p:nvPr>
            <p:ph type="body" sz="quarter" idx="13"/>
          </p:nvPr>
        </p:nvSpPr>
        <p:spPr>
          <a:xfrm>
            <a:off x="5581960" y="357115"/>
            <a:ext cx="956744" cy="1111250"/>
          </a:xfrm>
        </p:spPr>
        <p:txBody>
          <a:bodyPr/>
          <a:lstStyle/>
          <a:p>
            <a:r>
              <a:rPr lang="en-US" dirty="0">
                <a:solidFill>
                  <a:schemeClr val="accent2">
                    <a:lumMod val="50000"/>
                  </a:schemeClr>
                </a:solidFill>
              </a:rPr>
              <a:t>5</a:t>
            </a:r>
          </a:p>
        </p:txBody>
      </p:sp>
      <p:sp>
        <p:nvSpPr>
          <p:cNvPr id="3" name="Title 2">
            <a:extLst>
              <a:ext uri="{FF2B5EF4-FFF2-40B4-BE49-F238E27FC236}">
                <a16:creationId xmlns:a16="http://schemas.microsoft.com/office/drawing/2014/main" id="{F9055465-EA9F-436E-A0C3-64912E06BF2C}"/>
              </a:ext>
            </a:extLst>
          </p:cNvPr>
          <p:cNvSpPr>
            <a:spLocks noGrp="1"/>
          </p:cNvSpPr>
          <p:nvPr>
            <p:ph type="title"/>
          </p:nvPr>
        </p:nvSpPr>
        <p:spPr>
          <a:xfrm>
            <a:off x="813881" y="2092095"/>
            <a:ext cx="10564238" cy="2673809"/>
          </a:xfrm>
        </p:spPr>
        <p:txBody>
          <a:bodyPr>
            <a:noAutofit/>
          </a:bodyPr>
          <a:lstStyle/>
          <a:p>
            <a:pPr algn="ctr"/>
            <a:r>
              <a:rPr lang="en-US" sz="6000" dirty="0"/>
              <a:t>Attachment H: Facilities</a:t>
            </a:r>
          </a:p>
        </p:txBody>
      </p:sp>
    </p:spTree>
    <p:extLst>
      <p:ext uri="{BB962C8B-B14F-4D97-AF65-F5344CB8AC3E}">
        <p14:creationId xmlns:p14="http://schemas.microsoft.com/office/powerpoint/2010/main" val="3762363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A371F5-EAAD-4ADC-8D3F-1CBB98D52839}"/>
              </a:ext>
            </a:extLst>
          </p:cNvPr>
          <p:cNvSpPr>
            <a:spLocks noGrp="1"/>
          </p:cNvSpPr>
          <p:nvPr>
            <p:ph type="title"/>
          </p:nvPr>
        </p:nvSpPr>
        <p:spPr>
          <a:xfrm>
            <a:off x="854074" y="122238"/>
            <a:ext cx="10499725" cy="1580101"/>
          </a:xfrm>
        </p:spPr>
        <p:txBody>
          <a:bodyPr>
            <a:normAutofit/>
          </a:bodyPr>
          <a:lstStyle/>
          <a:p>
            <a:r>
              <a:rPr lang="en-US" dirty="0"/>
              <a:t>Attachment H </a:t>
            </a:r>
            <a:br>
              <a:rPr lang="en-US" dirty="0"/>
            </a:br>
            <a:r>
              <a:rPr lang="en-US" dirty="0"/>
              <a:t>Facilities Information Updates</a:t>
            </a:r>
          </a:p>
        </p:txBody>
      </p:sp>
      <p:sp>
        <p:nvSpPr>
          <p:cNvPr id="3" name="Content Placeholder 2">
            <a:extLst>
              <a:ext uri="{FF2B5EF4-FFF2-40B4-BE49-F238E27FC236}">
                <a16:creationId xmlns:a16="http://schemas.microsoft.com/office/drawing/2014/main" id="{81C48A2E-A821-46B8-963C-35E016D45DA2}"/>
              </a:ext>
            </a:extLst>
          </p:cNvPr>
          <p:cNvSpPr>
            <a:spLocks noGrp="1"/>
          </p:cNvSpPr>
          <p:nvPr>
            <p:ph sz="quarter" idx="11"/>
          </p:nvPr>
        </p:nvSpPr>
        <p:spPr/>
        <p:txBody>
          <a:bodyPr/>
          <a:lstStyle/>
          <a:p>
            <a:r>
              <a:rPr lang="en-US" dirty="0"/>
              <a:t>Fire Permit Requirements for non-district facilities</a:t>
            </a:r>
          </a:p>
          <a:p>
            <a:pPr lvl="1"/>
            <a:r>
              <a:rPr lang="en-US" dirty="0"/>
              <a:t>Charter School Compliance Monitoring Document, item 11, has been updated to reflect the requirement that a comprehensive fire life safety inspection is conducted annually</a:t>
            </a:r>
          </a:p>
          <a:p>
            <a:r>
              <a:rPr lang="en-US" dirty="0"/>
              <a:t>Certified Accessibility Plan on non-district facilities </a:t>
            </a:r>
          </a:p>
          <a:p>
            <a:pPr lvl="1"/>
            <a:r>
              <a:rPr lang="en-US" dirty="0"/>
              <a:t>This is not a new requirement, but charter schools will be asked to provide a status update during the 2022-2023 school year</a:t>
            </a:r>
          </a:p>
        </p:txBody>
      </p:sp>
      <p:sp>
        <p:nvSpPr>
          <p:cNvPr id="2" name="Slide Number Placeholder 1">
            <a:extLst>
              <a:ext uri="{FF2B5EF4-FFF2-40B4-BE49-F238E27FC236}">
                <a16:creationId xmlns:a16="http://schemas.microsoft.com/office/drawing/2014/main" id="{1377AE28-E22C-900B-DCC1-997EB2E18790}"/>
              </a:ext>
            </a:extLst>
          </p:cNvPr>
          <p:cNvSpPr>
            <a:spLocks noGrp="1"/>
          </p:cNvSpPr>
          <p:nvPr>
            <p:ph type="sldNum" sz="quarter" idx="4"/>
          </p:nvPr>
        </p:nvSpPr>
        <p:spPr/>
        <p:txBody>
          <a:bodyPr/>
          <a:lstStyle/>
          <a:p>
            <a:fld id="{294A09A9-5501-47C1-A89A-A340965A2BE2}" type="slidenum">
              <a:rPr lang="en-US" smtClean="0">
                <a:solidFill>
                  <a:schemeClr val="tx1"/>
                </a:solidFill>
              </a:rPr>
              <a:pPr/>
              <a:t>28</a:t>
            </a:fld>
            <a:endParaRPr lang="en-US" dirty="0">
              <a:solidFill>
                <a:schemeClr val="tx1"/>
              </a:solidFill>
            </a:endParaRPr>
          </a:p>
        </p:txBody>
      </p:sp>
    </p:spTree>
    <p:extLst>
      <p:ext uri="{BB962C8B-B14F-4D97-AF65-F5344CB8AC3E}">
        <p14:creationId xmlns:p14="http://schemas.microsoft.com/office/powerpoint/2010/main" val="1527386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B74BB8A-7BAA-4A6E-9CC4-CB382C68DEEC}"/>
              </a:ext>
            </a:extLst>
          </p:cNvPr>
          <p:cNvSpPr>
            <a:spLocks noGrp="1"/>
          </p:cNvSpPr>
          <p:nvPr>
            <p:ph type="body" sz="quarter" idx="13"/>
          </p:nvPr>
        </p:nvSpPr>
        <p:spPr>
          <a:xfrm>
            <a:off x="5581960" y="357115"/>
            <a:ext cx="956744" cy="1111250"/>
          </a:xfrm>
        </p:spPr>
        <p:txBody>
          <a:bodyPr/>
          <a:lstStyle/>
          <a:p>
            <a:r>
              <a:rPr lang="en-US" dirty="0">
                <a:solidFill>
                  <a:schemeClr val="accent2">
                    <a:lumMod val="50000"/>
                  </a:schemeClr>
                </a:solidFill>
              </a:rPr>
              <a:t>6</a:t>
            </a:r>
          </a:p>
        </p:txBody>
      </p:sp>
      <p:sp>
        <p:nvSpPr>
          <p:cNvPr id="3" name="Title 2">
            <a:extLst>
              <a:ext uri="{FF2B5EF4-FFF2-40B4-BE49-F238E27FC236}">
                <a16:creationId xmlns:a16="http://schemas.microsoft.com/office/drawing/2014/main" id="{F9055465-EA9F-436E-A0C3-64912E06BF2C}"/>
              </a:ext>
            </a:extLst>
          </p:cNvPr>
          <p:cNvSpPr>
            <a:spLocks noGrp="1"/>
          </p:cNvSpPr>
          <p:nvPr>
            <p:ph type="title"/>
          </p:nvPr>
        </p:nvSpPr>
        <p:spPr>
          <a:xfrm>
            <a:off x="813881" y="2092095"/>
            <a:ext cx="10564238" cy="2673809"/>
          </a:xfrm>
        </p:spPr>
        <p:txBody>
          <a:bodyPr>
            <a:noAutofit/>
          </a:bodyPr>
          <a:lstStyle/>
          <a:p>
            <a:pPr algn="ctr"/>
            <a:r>
              <a:rPr lang="en-US" sz="6000" dirty="0"/>
              <a:t>Vendor Certification and DOJ Form</a:t>
            </a:r>
          </a:p>
        </p:txBody>
      </p:sp>
    </p:spTree>
    <p:extLst>
      <p:ext uri="{BB962C8B-B14F-4D97-AF65-F5344CB8AC3E}">
        <p14:creationId xmlns:p14="http://schemas.microsoft.com/office/powerpoint/2010/main" val="39288703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BE7E9"/>
        </a:solidFill>
        <a:effectLst/>
      </p:bgPr>
    </p:bg>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BEC46ADB-55E5-43DA-8E91-C49412A33045}"/>
              </a:ext>
            </a:extLst>
          </p:cNvPr>
          <p:cNvSpPr>
            <a:spLocks noGrp="1"/>
          </p:cNvSpPr>
          <p:nvPr>
            <p:ph type="title"/>
          </p:nvPr>
        </p:nvSpPr>
        <p:spPr>
          <a:xfrm>
            <a:off x="914514" y="721895"/>
            <a:ext cx="5181486" cy="2242441"/>
          </a:xfrm>
        </p:spPr>
        <p:txBody>
          <a:bodyPr/>
          <a:lstStyle/>
          <a:p>
            <a:r>
              <a:rPr lang="en-US" dirty="0"/>
              <a:t>Agenda</a:t>
            </a:r>
          </a:p>
        </p:txBody>
      </p:sp>
      <p:sp>
        <p:nvSpPr>
          <p:cNvPr id="2" name="Text Placeholder 1">
            <a:extLst>
              <a:ext uri="{FF2B5EF4-FFF2-40B4-BE49-F238E27FC236}">
                <a16:creationId xmlns:a16="http://schemas.microsoft.com/office/drawing/2014/main" id="{C11A7FF5-E7DB-4462-BC64-12126BDC0DFB}"/>
              </a:ext>
            </a:extLst>
          </p:cNvPr>
          <p:cNvSpPr>
            <a:spLocks noGrp="1"/>
          </p:cNvSpPr>
          <p:nvPr>
            <p:ph type="body" sz="quarter" idx="11"/>
          </p:nvPr>
        </p:nvSpPr>
        <p:spPr>
          <a:xfrm>
            <a:off x="1760706" y="2000250"/>
            <a:ext cx="10164595" cy="4135855"/>
          </a:xfrm>
        </p:spPr>
        <p:txBody>
          <a:bodyPr>
            <a:normAutofit/>
          </a:bodyPr>
          <a:lstStyle/>
          <a:p>
            <a:r>
              <a:rPr lang="en-US" dirty="0"/>
              <a:t>1 Welcome – José J. Cole-Gutiérrez </a:t>
            </a:r>
          </a:p>
          <a:p>
            <a:r>
              <a:rPr lang="en-US" dirty="0"/>
              <a:t>2 Opening Letter – Dana K. Edlis</a:t>
            </a:r>
          </a:p>
          <a:p>
            <a:r>
              <a:rPr lang="en-US" dirty="0"/>
              <a:t>3 Oversight Report Updates: Instructional – Christine Kae</a:t>
            </a:r>
          </a:p>
          <a:p>
            <a:r>
              <a:rPr lang="en-US" dirty="0"/>
              <a:t>4 Oversight Report Updates: Fiscal – Lillian L. Lee and Allan Villamor</a:t>
            </a:r>
          </a:p>
          <a:p>
            <a:r>
              <a:rPr lang="en-US" dirty="0"/>
              <a:t>5 Attachment H: Facilities – Marla Willmott</a:t>
            </a:r>
          </a:p>
          <a:p>
            <a:r>
              <a:rPr lang="en-US" dirty="0"/>
              <a:t>6 Vendor Certification and DOJ Form – Marla Willmott</a:t>
            </a:r>
          </a:p>
          <a:p>
            <a:r>
              <a:rPr lang="en-US" dirty="0"/>
              <a:t>7 Q and A</a:t>
            </a:r>
          </a:p>
          <a:p>
            <a:endParaRPr lang="en-US" dirty="0"/>
          </a:p>
        </p:txBody>
      </p:sp>
      <p:sp>
        <p:nvSpPr>
          <p:cNvPr id="3" name="Slide Number Placeholder 2">
            <a:extLst>
              <a:ext uri="{FF2B5EF4-FFF2-40B4-BE49-F238E27FC236}">
                <a16:creationId xmlns:a16="http://schemas.microsoft.com/office/drawing/2014/main" id="{6EBB888A-9DBF-629B-1926-CBAA68DE27B6}"/>
              </a:ext>
            </a:extLst>
          </p:cNvPr>
          <p:cNvSpPr>
            <a:spLocks noGrp="1"/>
          </p:cNvSpPr>
          <p:nvPr>
            <p:ph type="sldNum" sz="quarter" idx="4"/>
          </p:nvPr>
        </p:nvSpPr>
        <p:spPr/>
        <p:txBody>
          <a:bodyPr/>
          <a:lstStyle/>
          <a:p>
            <a:fld id="{294A09A9-5501-47C1-A89A-A340965A2BE2}" type="slidenum">
              <a:rPr lang="en-US" smtClean="0">
                <a:solidFill>
                  <a:schemeClr val="tx1"/>
                </a:solidFill>
              </a:rPr>
              <a:pPr/>
              <a:t>3</a:t>
            </a:fld>
            <a:endParaRPr lang="en-US" dirty="0">
              <a:solidFill>
                <a:schemeClr val="tx1"/>
              </a:solidFill>
            </a:endParaRPr>
          </a:p>
        </p:txBody>
      </p:sp>
    </p:spTree>
    <p:extLst>
      <p:ext uri="{BB962C8B-B14F-4D97-AF65-F5344CB8AC3E}">
        <p14:creationId xmlns:p14="http://schemas.microsoft.com/office/powerpoint/2010/main" val="2865516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A371F5-EAAD-4ADC-8D3F-1CBB98D52839}"/>
              </a:ext>
            </a:extLst>
          </p:cNvPr>
          <p:cNvSpPr>
            <a:spLocks noGrp="1"/>
          </p:cNvSpPr>
          <p:nvPr>
            <p:ph type="title"/>
          </p:nvPr>
        </p:nvSpPr>
        <p:spPr>
          <a:xfrm>
            <a:off x="854074" y="122238"/>
            <a:ext cx="10499725" cy="1580101"/>
          </a:xfrm>
        </p:spPr>
        <p:txBody>
          <a:bodyPr>
            <a:normAutofit/>
          </a:bodyPr>
          <a:lstStyle/>
          <a:p>
            <a:r>
              <a:rPr lang="en-US" dirty="0"/>
              <a:t>Minor Updates to the Following Documents </a:t>
            </a:r>
          </a:p>
        </p:txBody>
      </p:sp>
      <p:sp>
        <p:nvSpPr>
          <p:cNvPr id="3" name="Content Placeholder 2">
            <a:extLst>
              <a:ext uri="{FF2B5EF4-FFF2-40B4-BE49-F238E27FC236}">
                <a16:creationId xmlns:a16="http://schemas.microsoft.com/office/drawing/2014/main" id="{81C48A2E-A821-46B8-963C-35E016D45DA2}"/>
              </a:ext>
            </a:extLst>
          </p:cNvPr>
          <p:cNvSpPr>
            <a:spLocks noGrp="1"/>
          </p:cNvSpPr>
          <p:nvPr>
            <p:ph sz="quarter" idx="11"/>
          </p:nvPr>
        </p:nvSpPr>
        <p:spPr/>
        <p:txBody>
          <a:bodyPr>
            <a:normAutofit/>
          </a:bodyPr>
          <a:lstStyle/>
          <a:p>
            <a:r>
              <a:rPr lang="en-US" dirty="0"/>
              <a:t>Attachment C-Criminal Background Clearance Certification</a:t>
            </a:r>
          </a:p>
          <a:p>
            <a:pPr lvl="1"/>
            <a:r>
              <a:rPr lang="en-US" dirty="0"/>
              <a:t>Minor update to add the word “District.”</a:t>
            </a:r>
          </a:p>
          <a:p>
            <a:r>
              <a:rPr lang="en-US" dirty="0"/>
              <a:t>Attachment D-Vendor Certification </a:t>
            </a:r>
          </a:p>
          <a:p>
            <a:pPr lvl="1"/>
            <a:r>
              <a:rPr lang="en-US" dirty="0"/>
              <a:t>Updated document was sent on 9-27-2022 (with revised date of 9/27/2022)-updates from 1-10-2022 document are minimal with only a date change in the example. Charter Schools do not have to update current vendor certifications to the 9/27/2022 form, but should use it moving forward.  </a:t>
            </a:r>
          </a:p>
        </p:txBody>
      </p:sp>
      <p:sp>
        <p:nvSpPr>
          <p:cNvPr id="2" name="Slide Number Placeholder 1">
            <a:extLst>
              <a:ext uri="{FF2B5EF4-FFF2-40B4-BE49-F238E27FC236}">
                <a16:creationId xmlns:a16="http://schemas.microsoft.com/office/drawing/2014/main" id="{01C239C5-B13E-420B-17C8-91C395D70641}"/>
              </a:ext>
            </a:extLst>
          </p:cNvPr>
          <p:cNvSpPr>
            <a:spLocks noGrp="1"/>
          </p:cNvSpPr>
          <p:nvPr>
            <p:ph type="sldNum" sz="quarter" idx="4"/>
          </p:nvPr>
        </p:nvSpPr>
        <p:spPr/>
        <p:txBody>
          <a:bodyPr/>
          <a:lstStyle/>
          <a:p>
            <a:fld id="{294A09A9-5501-47C1-A89A-A340965A2BE2}" type="slidenum">
              <a:rPr lang="en-US" smtClean="0">
                <a:solidFill>
                  <a:schemeClr val="tx1"/>
                </a:solidFill>
              </a:rPr>
              <a:pPr/>
              <a:t>30</a:t>
            </a:fld>
            <a:endParaRPr lang="en-US" dirty="0">
              <a:solidFill>
                <a:schemeClr val="tx1"/>
              </a:solidFill>
            </a:endParaRPr>
          </a:p>
        </p:txBody>
      </p:sp>
    </p:spTree>
    <p:extLst>
      <p:ext uri="{BB962C8B-B14F-4D97-AF65-F5344CB8AC3E}">
        <p14:creationId xmlns:p14="http://schemas.microsoft.com/office/powerpoint/2010/main" val="9907161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DBE7E9"/>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B74BB8A-7BAA-4A6E-9CC4-CB382C68DEEC}"/>
              </a:ext>
            </a:extLst>
          </p:cNvPr>
          <p:cNvSpPr>
            <a:spLocks noGrp="1"/>
          </p:cNvSpPr>
          <p:nvPr>
            <p:ph type="body" sz="quarter" idx="13"/>
          </p:nvPr>
        </p:nvSpPr>
        <p:spPr>
          <a:xfrm>
            <a:off x="5581960" y="357115"/>
            <a:ext cx="956744" cy="1111250"/>
          </a:xfrm>
        </p:spPr>
        <p:txBody>
          <a:bodyPr/>
          <a:lstStyle/>
          <a:p>
            <a:r>
              <a:rPr lang="en-US" dirty="0">
                <a:solidFill>
                  <a:schemeClr val="accent2">
                    <a:lumMod val="50000"/>
                  </a:schemeClr>
                </a:solidFill>
              </a:rPr>
              <a:t>7</a:t>
            </a:r>
          </a:p>
        </p:txBody>
      </p:sp>
      <p:sp>
        <p:nvSpPr>
          <p:cNvPr id="3" name="Title 2">
            <a:extLst>
              <a:ext uri="{FF2B5EF4-FFF2-40B4-BE49-F238E27FC236}">
                <a16:creationId xmlns:a16="http://schemas.microsoft.com/office/drawing/2014/main" id="{F9055465-EA9F-436E-A0C3-64912E06BF2C}"/>
              </a:ext>
            </a:extLst>
          </p:cNvPr>
          <p:cNvSpPr>
            <a:spLocks noGrp="1"/>
          </p:cNvSpPr>
          <p:nvPr>
            <p:ph type="title"/>
          </p:nvPr>
        </p:nvSpPr>
        <p:spPr>
          <a:xfrm>
            <a:off x="813881" y="2092095"/>
            <a:ext cx="10564238" cy="2673809"/>
          </a:xfrm>
        </p:spPr>
        <p:txBody>
          <a:bodyPr>
            <a:noAutofit/>
          </a:bodyPr>
          <a:lstStyle/>
          <a:p>
            <a:pPr algn="ctr"/>
            <a:r>
              <a:rPr lang="en-US" sz="6000" dirty="0"/>
              <a:t>Q and A</a:t>
            </a:r>
          </a:p>
        </p:txBody>
      </p:sp>
    </p:spTree>
    <p:extLst>
      <p:ext uri="{BB962C8B-B14F-4D97-AF65-F5344CB8AC3E}">
        <p14:creationId xmlns:p14="http://schemas.microsoft.com/office/powerpoint/2010/main" val="36262191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DBE7E9"/>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68AB30F-D20D-90E5-2B8F-BF64230DEF08}"/>
              </a:ext>
            </a:extLst>
          </p:cNvPr>
          <p:cNvSpPr>
            <a:spLocks noGrp="1"/>
          </p:cNvSpPr>
          <p:nvPr>
            <p:ph type="sldNum" sz="quarter" idx="4"/>
          </p:nvPr>
        </p:nvSpPr>
        <p:spPr/>
        <p:txBody>
          <a:bodyPr/>
          <a:lstStyle/>
          <a:p>
            <a:fld id="{294A09A9-5501-47C1-A89A-A340965A2BE2}" type="slidenum">
              <a:rPr lang="en-US" smtClean="0">
                <a:solidFill>
                  <a:schemeClr val="bg1"/>
                </a:solidFill>
              </a:rPr>
              <a:pPr/>
              <a:t>32</a:t>
            </a:fld>
            <a:endParaRPr lang="en-US" dirty="0">
              <a:solidFill>
                <a:schemeClr val="bg1"/>
              </a:solidFill>
            </a:endParaRPr>
          </a:p>
        </p:txBody>
      </p:sp>
      <p:sp>
        <p:nvSpPr>
          <p:cNvPr id="4" name="TextBox 3">
            <a:extLst>
              <a:ext uri="{FF2B5EF4-FFF2-40B4-BE49-F238E27FC236}">
                <a16:creationId xmlns:a16="http://schemas.microsoft.com/office/drawing/2014/main" id="{A0603E43-8F48-82E4-DE66-AED1B5A5E2AA}"/>
              </a:ext>
            </a:extLst>
          </p:cNvPr>
          <p:cNvSpPr txBox="1"/>
          <p:nvPr/>
        </p:nvSpPr>
        <p:spPr>
          <a:xfrm>
            <a:off x="1952324" y="2644170"/>
            <a:ext cx="8287352" cy="1569660"/>
          </a:xfrm>
          <a:prstGeom prst="rect">
            <a:avLst/>
          </a:prstGeom>
          <a:noFill/>
        </p:spPr>
        <p:txBody>
          <a:bodyPr wrap="square" rtlCol="0">
            <a:spAutoFit/>
          </a:bodyPr>
          <a:lstStyle/>
          <a:p>
            <a:pPr algn="ctr"/>
            <a:r>
              <a:rPr lang="en-US" sz="9600" dirty="0">
                <a:solidFill>
                  <a:schemeClr val="accent2">
                    <a:lumMod val="50000"/>
                  </a:schemeClr>
                </a:solidFill>
                <a:latin typeface="Gill Sans MT" panose="020B0502020104020203" pitchFamily="34" charset="0"/>
              </a:rPr>
              <a:t>THANK YOU!</a:t>
            </a:r>
          </a:p>
        </p:txBody>
      </p:sp>
    </p:spTree>
    <p:extLst>
      <p:ext uri="{BB962C8B-B14F-4D97-AF65-F5344CB8AC3E}">
        <p14:creationId xmlns:p14="http://schemas.microsoft.com/office/powerpoint/2010/main" val="11416985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B74BB8A-7BAA-4A6E-9CC4-CB382C68DEEC}"/>
              </a:ext>
            </a:extLst>
          </p:cNvPr>
          <p:cNvSpPr>
            <a:spLocks noGrp="1"/>
          </p:cNvSpPr>
          <p:nvPr>
            <p:ph type="body" sz="quarter" idx="13"/>
          </p:nvPr>
        </p:nvSpPr>
        <p:spPr>
          <a:xfrm>
            <a:off x="5581960" y="357115"/>
            <a:ext cx="956744" cy="1111250"/>
          </a:xfrm>
        </p:spPr>
        <p:txBody>
          <a:bodyPr/>
          <a:lstStyle/>
          <a:p>
            <a:r>
              <a:rPr lang="en-US" dirty="0">
                <a:solidFill>
                  <a:schemeClr val="accent2">
                    <a:lumMod val="50000"/>
                  </a:schemeClr>
                </a:solidFill>
              </a:rPr>
              <a:t>2</a:t>
            </a:r>
          </a:p>
        </p:txBody>
      </p:sp>
      <p:sp>
        <p:nvSpPr>
          <p:cNvPr id="3" name="Title 2">
            <a:extLst>
              <a:ext uri="{FF2B5EF4-FFF2-40B4-BE49-F238E27FC236}">
                <a16:creationId xmlns:a16="http://schemas.microsoft.com/office/drawing/2014/main" id="{F9055465-EA9F-436E-A0C3-64912E06BF2C}"/>
              </a:ext>
            </a:extLst>
          </p:cNvPr>
          <p:cNvSpPr>
            <a:spLocks noGrp="1"/>
          </p:cNvSpPr>
          <p:nvPr>
            <p:ph type="title"/>
          </p:nvPr>
        </p:nvSpPr>
        <p:spPr>
          <a:xfrm>
            <a:off x="813881" y="2092095"/>
            <a:ext cx="10564238" cy="2673809"/>
          </a:xfrm>
        </p:spPr>
        <p:txBody>
          <a:bodyPr>
            <a:noAutofit/>
          </a:bodyPr>
          <a:lstStyle/>
          <a:p>
            <a:pPr algn="ctr"/>
            <a:r>
              <a:rPr lang="en-US" sz="6000" dirty="0"/>
              <a:t>Opening Letter</a:t>
            </a:r>
          </a:p>
        </p:txBody>
      </p:sp>
    </p:spTree>
    <p:extLst>
      <p:ext uri="{BB962C8B-B14F-4D97-AF65-F5344CB8AC3E}">
        <p14:creationId xmlns:p14="http://schemas.microsoft.com/office/powerpoint/2010/main" val="1912012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19BF1C0-EE32-4EEE-9539-CE8473AA2F38}"/>
              </a:ext>
            </a:extLst>
          </p:cNvPr>
          <p:cNvSpPr>
            <a:spLocks noGrp="1"/>
          </p:cNvSpPr>
          <p:nvPr>
            <p:ph type="title"/>
          </p:nvPr>
        </p:nvSpPr>
        <p:spPr>
          <a:xfrm>
            <a:off x="895534" y="539225"/>
            <a:ext cx="3725104" cy="1542494"/>
          </a:xfrm>
        </p:spPr>
        <p:txBody>
          <a:bodyPr>
            <a:normAutofit/>
          </a:bodyPr>
          <a:lstStyle/>
          <a:p>
            <a:r>
              <a:rPr lang="en-US" sz="4800" dirty="0"/>
              <a:t>Opening Letter</a:t>
            </a:r>
          </a:p>
        </p:txBody>
      </p:sp>
      <p:pic>
        <p:nvPicPr>
          <p:cNvPr id="2053" name="Picture 5">
            <a:extLst>
              <a:ext uri="{FF2B5EF4-FFF2-40B4-BE49-F238E27FC236}">
                <a16:creationId xmlns:a16="http://schemas.microsoft.com/office/drawing/2014/main" id="{68086D9A-E322-1D77-EA0D-E53E5AD2B6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6886" y="312489"/>
            <a:ext cx="7648955" cy="6233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6">
            <a:extLst>
              <a:ext uri="{FF2B5EF4-FFF2-40B4-BE49-F238E27FC236}">
                <a16:creationId xmlns:a16="http://schemas.microsoft.com/office/drawing/2014/main" id="{F905D60B-6596-76F9-4F43-CF29A6FEAB44}"/>
              </a:ext>
            </a:extLst>
          </p:cNvPr>
          <p:cNvSpPr>
            <a:spLocks noGrp="1"/>
          </p:cNvSpPr>
          <p:nvPr>
            <p:ph type="sldNum" sz="quarter" idx="4"/>
          </p:nvPr>
        </p:nvSpPr>
        <p:spPr/>
        <p:txBody>
          <a:bodyPr/>
          <a:lstStyle/>
          <a:p>
            <a:fld id="{294A09A9-5501-47C1-A89A-A340965A2BE2}" type="slidenum">
              <a:rPr lang="en-US" smtClean="0">
                <a:solidFill>
                  <a:schemeClr val="tx1"/>
                </a:solidFill>
              </a:rPr>
              <a:pPr/>
              <a:t>5</a:t>
            </a:fld>
            <a:endParaRPr lang="en-US" dirty="0">
              <a:solidFill>
                <a:schemeClr val="tx1"/>
              </a:solidFill>
            </a:endParaRPr>
          </a:p>
        </p:txBody>
      </p:sp>
    </p:spTree>
    <p:extLst>
      <p:ext uri="{BB962C8B-B14F-4D97-AF65-F5344CB8AC3E}">
        <p14:creationId xmlns:p14="http://schemas.microsoft.com/office/powerpoint/2010/main" val="25631196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19BF1C0-EE32-4EEE-9539-CE8473AA2F38}"/>
              </a:ext>
            </a:extLst>
          </p:cNvPr>
          <p:cNvSpPr>
            <a:spLocks noGrp="1"/>
          </p:cNvSpPr>
          <p:nvPr>
            <p:ph type="title"/>
          </p:nvPr>
        </p:nvSpPr>
        <p:spPr>
          <a:xfrm>
            <a:off x="895534" y="539225"/>
            <a:ext cx="3725104" cy="1542494"/>
          </a:xfrm>
        </p:spPr>
        <p:txBody>
          <a:bodyPr>
            <a:normAutofit/>
          </a:bodyPr>
          <a:lstStyle/>
          <a:p>
            <a:r>
              <a:rPr lang="en-US" sz="4800" dirty="0"/>
              <a:t>Opening Letter</a:t>
            </a:r>
          </a:p>
        </p:txBody>
      </p:sp>
      <p:pic>
        <p:nvPicPr>
          <p:cNvPr id="3074" name="Picture 6">
            <a:extLst>
              <a:ext uri="{FF2B5EF4-FFF2-40B4-BE49-F238E27FC236}">
                <a16:creationId xmlns:a16="http://schemas.microsoft.com/office/drawing/2014/main" id="{4F58B607-5DCD-527E-D37F-BAB684F1F9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0638" y="65689"/>
            <a:ext cx="5892835" cy="6726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C4A20ECC-EB43-AC21-5CCB-A32AC068127A}"/>
              </a:ext>
            </a:extLst>
          </p:cNvPr>
          <p:cNvSpPr>
            <a:spLocks noGrp="1"/>
          </p:cNvSpPr>
          <p:nvPr>
            <p:ph type="sldNum" sz="quarter" idx="4"/>
          </p:nvPr>
        </p:nvSpPr>
        <p:spPr/>
        <p:txBody>
          <a:bodyPr/>
          <a:lstStyle/>
          <a:p>
            <a:fld id="{294A09A9-5501-47C1-A89A-A340965A2BE2}" type="slidenum">
              <a:rPr lang="en-US" smtClean="0">
                <a:solidFill>
                  <a:schemeClr val="tx1"/>
                </a:solidFill>
              </a:rPr>
              <a:pPr/>
              <a:t>6</a:t>
            </a:fld>
            <a:endParaRPr lang="en-US" dirty="0">
              <a:solidFill>
                <a:schemeClr val="tx1"/>
              </a:solidFill>
            </a:endParaRPr>
          </a:p>
        </p:txBody>
      </p:sp>
    </p:spTree>
    <p:extLst>
      <p:ext uri="{BB962C8B-B14F-4D97-AF65-F5344CB8AC3E}">
        <p14:creationId xmlns:p14="http://schemas.microsoft.com/office/powerpoint/2010/main" val="1541331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19BF1C0-EE32-4EEE-9539-CE8473AA2F38}"/>
              </a:ext>
            </a:extLst>
          </p:cNvPr>
          <p:cNvSpPr>
            <a:spLocks noGrp="1"/>
          </p:cNvSpPr>
          <p:nvPr>
            <p:ph type="title"/>
          </p:nvPr>
        </p:nvSpPr>
        <p:spPr>
          <a:xfrm>
            <a:off x="895534" y="539225"/>
            <a:ext cx="3725104" cy="1542494"/>
          </a:xfrm>
        </p:spPr>
        <p:txBody>
          <a:bodyPr>
            <a:normAutofit/>
          </a:bodyPr>
          <a:lstStyle/>
          <a:p>
            <a:r>
              <a:rPr lang="en-US" sz="4800" dirty="0"/>
              <a:t>Opening Letter</a:t>
            </a:r>
          </a:p>
        </p:txBody>
      </p:sp>
      <p:pic>
        <p:nvPicPr>
          <p:cNvPr id="4098" name="Picture 7">
            <a:extLst>
              <a:ext uri="{FF2B5EF4-FFF2-40B4-BE49-F238E27FC236}">
                <a16:creationId xmlns:a16="http://schemas.microsoft.com/office/drawing/2014/main" id="{04CF4EAC-0D8B-2C04-1198-0EA636966B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9571" y="1092179"/>
            <a:ext cx="7863586" cy="4673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a16="http://schemas.microsoft.com/office/drawing/2014/main" id="{07037A51-8902-E00B-2509-044FC665D2A3}"/>
              </a:ext>
            </a:extLst>
          </p:cNvPr>
          <p:cNvSpPr>
            <a:spLocks noGrp="1"/>
          </p:cNvSpPr>
          <p:nvPr>
            <p:ph type="sldNum" sz="quarter" idx="4"/>
          </p:nvPr>
        </p:nvSpPr>
        <p:spPr/>
        <p:txBody>
          <a:bodyPr/>
          <a:lstStyle/>
          <a:p>
            <a:fld id="{294A09A9-5501-47C1-A89A-A340965A2BE2}" type="slidenum">
              <a:rPr lang="en-US" smtClean="0">
                <a:solidFill>
                  <a:schemeClr val="tx1"/>
                </a:solidFill>
              </a:rPr>
              <a:pPr/>
              <a:t>7</a:t>
            </a:fld>
            <a:endParaRPr lang="en-US" dirty="0">
              <a:solidFill>
                <a:schemeClr val="tx1"/>
              </a:solidFill>
            </a:endParaRPr>
          </a:p>
        </p:txBody>
      </p:sp>
    </p:spTree>
    <p:extLst>
      <p:ext uri="{BB962C8B-B14F-4D97-AF65-F5344CB8AC3E}">
        <p14:creationId xmlns:p14="http://schemas.microsoft.com/office/powerpoint/2010/main" val="2076229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BB74BB8A-7BAA-4A6E-9CC4-CB382C68DEEC}"/>
              </a:ext>
            </a:extLst>
          </p:cNvPr>
          <p:cNvSpPr>
            <a:spLocks noGrp="1"/>
          </p:cNvSpPr>
          <p:nvPr>
            <p:ph type="body" sz="quarter" idx="13"/>
          </p:nvPr>
        </p:nvSpPr>
        <p:spPr>
          <a:xfrm>
            <a:off x="5581960" y="357115"/>
            <a:ext cx="956744" cy="1111250"/>
          </a:xfrm>
        </p:spPr>
        <p:txBody>
          <a:bodyPr/>
          <a:lstStyle/>
          <a:p>
            <a:r>
              <a:rPr lang="en-US" dirty="0">
                <a:solidFill>
                  <a:schemeClr val="accent2">
                    <a:lumMod val="50000"/>
                  </a:schemeClr>
                </a:solidFill>
              </a:rPr>
              <a:t>3</a:t>
            </a:r>
          </a:p>
        </p:txBody>
      </p:sp>
      <p:sp>
        <p:nvSpPr>
          <p:cNvPr id="3" name="Title 2">
            <a:extLst>
              <a:ext uri="{FF2B5EF4-FFF2-40B4-BE49-F238E27FC236}">
                <a16:creationId xmlns:a16="http://schemas.microsoft.com/office/drawing/2014/main" id="{F9055465-EA9F-436E-A0C3-64912E06BF2C}"/>
              </a:ext>
            </a:extLst>
          </p:cNvPr>
          <p:cNvSpPr>
            <a:spLocks noGrp="1"/>
          </p:cNvSpPr>
          <p:nvPr>
            <p:ph type="title"/>
          </p:nvPr>
        </p:nvSpPr>
        <p:spPr>
          <a:xfrm>
            <a:off x="813881" y="2092095"/>
            <a:ext cx="10564238" cy="2673809"/>
          </a:xfrm>
        </p:spPr>
        <p:txBody>
          <a:bodyPr>
            <a:noAutofit/>
          </a:bodyPr>
          <a:lstStyle/>
          <a:p>
            <a:pPr algn="ctr"/>
            <a:r>
              <a:rPr lang="en-US" sz="6000" dirty="0"/>
              <a:t>Oversight Report Updates Instructional</a:t>
            </a:r>
          </a:p>
        </p:txBody>
      </p:sp>
    </p:spTree>
    <p:extLst>
      <p:ext uri="{BB962C8B-B14F-4D97-AF65-F5344CB8AC3E}">
        <p14:creationId xmlns:p14="http://schemas.microsoft.com/office/powerpoint/2010/main" val="2835474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lumMod val="40000"/>
            <a:lumOff val="60000"/>
          </a:schemeClr>
        </a:solidFill>
        <a:effectLst/>
      </p:bgPr>
    </p:bg>
    <p:spTree>
      <p:nvGrpSpPr>
        <p:cNvPr id="1" name=""/>
        <p:cNvGrpSpPr/>
        <p:nvPr/>
      </p:nvGrpSpPr>
      <p:grpSpPr>
        <a:xfrm>
          <a:off x="0" y="0"/>
          <a:ext cx="0" cy="0"/>
          <a:chOff x="0" y="0"/>
          <a:chExt cx="0" cy="0"/>
        </a:xfrm>
      </p:grpSpPr>
      <p:sp>
        <p:nvSpPr>
          <p:cNvPr id="5" name="Content Placeholder 4"/>
          <p:cNvSpPr>
            <a:spLocks noGrp="1"/>
          </p:cNvSpPr>
          <p:nvPr>
            <p:ph sz="half" idx="4294967295"/>
          </p:nvPr>
        </p:nvSpPr>
        <p:spPr>
          <a:xfrm>
            <a:off x="493487" y="1884968"/>
            <a:ext cx="3598222" cy="3633787"/>
          </a:xfrm>
        </p:spPr>
        <p:txBody>
          <a:bodyPr>
            <a:normAutofit fontScale="62500" lnSpcReduction="20000"/>
          </a:bodyPr>
          <a:lstStyle/>
          <a:p>
            <a:pPr marL="0" indent="0">
              <a:buNone/>
            </a:pPr>
            <a:r>
              <a:rPr lang="en-US" sz="2900" b="1" dirty="0">
                <a:solidFill>
                  <a:schemeClr val="bg1">
                    <a:lumMod val="65000"/>
                    <a:lumOff val="35000"/>
                  </a:schemeClr>
                </a:solidFill>
              </a:rPr>
              <a:t>Overall category score impact:  </a:t>
            </a:r>
            <a:r>
              <a:rPr lang="en-US" sz="2900" dirty="0">
                <a:solidFill>
                  <a:schemeClr val="bg1">
                    <a:lumMod val="65000"/>
                    <a:lumOff val="35000"/>
                  </a:schemeClr>
                </a:solidFill>
              </a:rPr>
              <a:t>A charter school may receive a rating of “1” in this category for the following:</a:t>
            </a:r>
          </a:p>
          <a:p>
            <a:pPr marL="666900" lvl="1" indent="-342900">
              <a:buAutoNum type="arabicParenBoth"/>
            </a:pPr>
            <a:r>
              <a:rPr lang="en-US" sz="2300" dirty="0">
                <a:solidFill>
                  <a:schemeClr val="bg1">
                    <a:lumMod val="65000"/>
                    <a:lumOff val="35000"/>
                  </a:schemeClr>
                </a:solidFill>
              </a:rPr>
              <a:t>Conflict(s) of interest</a:t>
            </a:r>
          </a:p>
          <a:p>
            <a:pPr marL="666900" lvl="1" indent="-342900">
              <a:buAutoNum type="arabicParenBoth"/>
            </a:pPr>
            <a:r>
              <a:rPr lang="en-US" sz="2300" dirty="0">
                <a:solidFill>
                  <a:schemeClr val="bg1">
                    <a:lumMod val="65000"/>
                    <a:lumOff val="35000"/>
                  </a:schemeClr>
                </a:solidFill>
              </a:rPr>
              <a:t>Breach of the operative charter, including Federal, State, and District Required Language</a:t>
            </a:r>
          </a:p>
          <a:p>
            <a:pPr marL="666900" lvl="1" indent="-342900">
              <a:buAutoNum type="arabicParenBoth"/>
            </a:pPr>
            <a:r>
              <a:rPr lang="en-US" sz="2300" dirty="0">
                <a:solidFill>
                  <a:schemeClr val="bg1">
                    <a:lumMod val="65000"/>
                    <a:lumOff val="35000"/>
                  </a:schemeClr>
                </a:solidFill>
              </a:rPr>
              <a:t>Not in Good Standing</a:t>
            </a:r>
          </a:p>
          <a:p>
            <a:pPr marL="666900" lvl="1" indent="-342900">
              <a:buAutoNum type="arabicParenBoth"/>
            </a:pPr>
            <a:r>
              <a:rPr lang="en-US" sz="2300" dirty="0">
                <a:solidFill>
                  <a:schemeClr val="bg1">
                    <a:lumMod val="65000"/>
                    <a:lumOff val="35000"/>
                  </a:schemeClr>
                </a:solidFill>
              </a:rPr>
              <a:t>Serious fiscal concerns</a:t>
            </a:r>
          </a:p>
          <a:p>
            <a:pPr marL="0" indent="0">
              <a:buNone/>
            </a:pPr>
            <a:endParaRPr lang="en-US" dirty="0"/>
          </a:p>
        </p:txBody>
      </p:sp>
      <p:pic>
        <p:nvPicPr>
          <p:cNvPr id="6" name="Picture 5"/>
          <p:cNvPicPr>
            <a:picLocks noChangeAspect="1"/>
          </p:cNvPicPr>
          <p:nvPr/>
        </p:nvPicPr>
        <p:blipFill rotWithShape="1">
          <a:blip r:embed="rId2"/>
          <a:srcRect l="1158" t="2509" r="1164" b="1667"/>
          <a:stretch/>
        </p:blipFill>
        <p:spPr>
          <a:xfrm>
            <a:off x="4413212" y="1935762"/>
            <a:ext cx="7415436" cy="3582993"/>
          </a:xfrm>
          <a:prstGeom prst="rect">
            <a:avLst/>
          </a:prstGeom>
          <a:ln w="9525" cap="sq">
            <a:solidFill>
              <a:srgbClr val="000000"/>
            </a:solidFill>
            <a:prstDash val="solid"/>
            <a:miter lim="800000"/>
          </a:ln>
          <a:effectLst>
            <a:outerShdw blurRad="50800" dist="38100" dir="2700000" algn="tl" rotWithShape="0">
              <a:srgbClr val="000000">
                <a:alpha val="43000"/>
              </a:srgbClr>
            </a:outerShdw>
          </a:effectLst>
        </p:spPr>
      </p:pic>
      <p:sp>
        <p:nvSpPr>
          <p:cNvPr id="7" name="Title 4">
            <a:extLst>
              <a:ext uri="{FF2B5EF4-FFF2-40B4-BE49-F238E27FC236}">
                <a16:creationId xmlns:a16="http://schemas.microsoft.com/office/drawing/2014/main" id="{D63B8297-9A22-AA71-7C2B-BEBA44FB6F9E}"/>
              </a:ext>
            </a:extLst>
          </p:cNvPr>
          <p:cNvSpPr>
            <a:spLocks noGrp="1"/>
          </p:cNvSpPr>
          <p:nvPr>
            <p:ph type="title"/>
          </p:nvPr>
        </p:nvSpPr>
        <p:spPr>
          <a:xfrm>
            <a:off x="493486" y="573503"/>
            <a:ext cx="11528542" cy="1369591"/>
          </a:xfrm>
        </p:spPr>
        <p:txBody>
          <a:bodyPr>
            <a:normAutofit/>
          </a:bodyPr>
          <a:lstStyle/>
          <a:p>
            <a:r>
              <a:rPr lang="en-US" sz="3100" dirty="0">
                <a:solidFill>
                  <a:schemeClr val="bg1">
                    <a:lumMod val="65000"/>
                    <a:lumOff val="35000"/>
                  </a:schemeClr>
                </a:solidFill>
              </a:rPr>
              <a:t>Annual Performance-Based Oversight Report 2022-2023</a:t>
            </a:r>
            <a:br>
              <a:rPr lang="en-US" sz="3100" dirty="0">
                <a:solidFill>
                  <a:schemeClr val="bg1">
                    <a:lumMod val="65000"/>
                    <a:lumOff val="35000"/>
                  </a:schemeClr>
                </a:solidFill>
              </a:rPr>
            </a:br>
            <a:r>
              <a:rPr lang="en-US" sz="3100" dirty="0">
                <a:solidFill>
                  <a:schemeClr val="bg1">
                    <a:lumMod val="65000"/>
                    <a:lumOff val="35000"/>
                  </a:schemeClr>
                </a:solidFill>
              </a:rPr>
              <a:t>Governance</a:t>
            </a:r>
          </a:p>
        </p:txBody>
      </p:sp>
      <p:sp>
        <p:nvSpPr>
          <p:cNvPr id="2" name="Slide Number Placeholder 1">
            <a:extLst>
              <a:ext uri="{FF2B5EF4-FFF2-40B4-BE49-F238E27FC236}">
                <a16:creationId xmlns:a16="http://schemas.microsoft.com/office/drawing/2014/main" id="{33F39FB4-BD48-343F-5E4D-4ED4FC24DB6E}"/>
              </a:ext>
            </a:extLst>
          </p:cNvPr>
          <p:cNvSpPr>
            <a:spLocks noGrp="1"/>
          </p:cNvSpPr>
          <p:nvPr>
            <p:ph type="sldNum" sz="quarter" idx="4"/>
          </p:nvPr>
        </p:nvSpPr>
        <p:spPr/>
        <p:txBody>
          <a:bodyPr/>
          <a:lstStyle/>
          <a:p>
            <a:fld id="{294A09A9-5501-47C1-A89A-A340965A2BE2}" type="slidenum">
              <a:rPr lang="en-US" smtClean="0">
                <a:solidFill>
                  <a:schemeClr val="bg1"/>
                </a:solidFill>
              </a:rPr>
              <a:pPr/>
              <a:t>9</a:t>
            </a:fld>
            <a:endParaRPr lang="en-US" dirty="0">
              <a:solidFill>
                <a:schemeClr val="bg1"/>
              </a:solidFill>
            </a:endParaRPr>
          </a:p>
        </p:txBody>
      </p:sp>
    </p:spTree>
    <p:extLst>
      <p:ext uri="{BB962C8B-B14F-4D97-AF65-F5344CB8AC3E}">
        <p14:creationId xmlns:p14="http://schemas.microsoft.com/office/powerpoint/2010/main" val="4203519507"/>
      </p:ext>
    </p:extLst>
  </p:cSld>
  <p:clrMapOvr>
    <a:masterClrMapping/>
  </p:clrMapOvr>
</p:sld>
</file>

<file path=ppt/theme/theme1.xml><?xml version="1.0" encoding="utf-8"?>
<a:theme xmlns:a="http://schemas.openxmlformats.org/drawingml/2006/main" name="Office Theme">
  <a:themeElements>
    <a:clrScheme name="Minimalist Presentation">
      <a:dk1>
        <a:sysClr val="windowText" lastClr="000000"/>
      </a:dk1>
      <a:lt1>
        <a:sysClr val="window" lastClr="FFFFFF"/>
      </a:lt1>
      <a:dk2>
        <a:srgbClr val="ABABAB"/>
      </a:dk2>
      <a:lt2>
        <a:srgbClr val="F2F1EE"/>
      </a:lt2>
      <a:accent1>
        <a:srgbClr val="D8D2CD"/>
      </a:accent1>
      <a:accent2>
        <a:srgbClr val="C0C9C2"/>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Biome Light"/>
        <a:ea typeface=""/>
        <a:cs typeface=""/>
      </a:majorFont>
      <a:minorFont>
        <a:latin typeface="Biome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inimalist color presentation_Win32_LW_v2.potx" id="{B7F4C684-7BE5-4BD8-BEBE-7F207A45F474}" vid="{9091DE1E-F617-4C59-950B-F96736B889D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53A10211-FBDE-44DA-8AD6-29E596B2975F}">
  <ds:schemaRefs>
    <ds:schemaRef ds:uri="http://schemas.microsoft.com/sharepoint/v3/contenttype/forms"/>
  </ds:schemaRefs>
</ds:datastoreItem>
</file>

<file path=customXml/itemProps2.xml><?xml version="1.0" encoding="utf-8"?>
<ds:datastoreItem xmlns:ds="http://schemas.openxmlformats.org/officeDocument/2006/customXml" ds:itemID="{6A1B7BBB-8F46-4BA8-85EC-2ECC1D2E32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0976319-4513-485C-AD3A-E56C39927A38}">
  <ds:schemaRefs>
    <ds:schemaRef ds:uri="http://schemas.microsoft.com/office/2006/metadata/properties"/>
    <ds:schemaRef ds:uri="http://schemas.openxmlformats.org/package/2006/metadata/core-properties"/>
    <ds:schemaRef ds:uri="16c05727-aa75-4e4a-9b5f-8a80a1165891"/>
    <ds:schemaRef ds:uri="http://purl.org/dc/terms/"/>
    <ds:schemaRef ds:uri="http://schemas.microsoft.com/office/2006/documentManagement/types"/>
    <ds:schemaRef ds:uri="http://schemas.microsoft.com/office/infopath/2007/PartnerControls"/>
    <ds:schemaRef ds:uri="http://purl.org/dc/elements/1.1/"/>
    <ds:schemaRef ds:uri="71af3243-3dd4-4a8d-8c0d-dd76da1f02a5"/>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{9823550E-E59D-4164-AC64-C64727C63B38}tf16411245_win32</Template>
  <TotalTime>248</TotalTime>
  <Words>813</Words>
  <Application>Microsoft Office PowerPoint</Application>
  <PresentationFormat>Widescreen</PresentationFormat>
  <Paragraphs>129</Paragraphs>
  <Slides>32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Biome Light</vt:lpstr>
      <vt:lpstr>Calibri</vt:lpstr>
      <vt:lpstr>Gill Sans MT</vt:lpstr>
      <vt:lpstr>Office Theme</vt:lpstr>
      <vt:lpstr>Review of the 2022-2023  Opening Letter and Oversight Updates</vt:lpstr>
      <vt:lpstr>Welcome</vt:lpstr>
      <vt:lpstr>Agenda</vt:lpstr>
      <vt:lpstr>Opening Letter</vt:lpstr>
      <vt:lpstr>Opening Letter</vt:lpstr>
      <vt:lpstr>Opening Letter</vt:lpstr>
      <vt:lpstr>Opening Letter</vt:lpstr>
      <vt:lpstr>Oversight Report Updates Instructional</vt:lpstr>
      <vt:lpstr>Annual Performance-Based Oversight Report 2022-2023 Governance</vt:lpstr>
      <vt:lpstr>Annual Performance-Based Oversight Report 2022-2023 Student Achievement and Educational Performance</vt:lpstr>
      <vt:lpstr>Annual Performance-Based Oversight Report 2022-2023 Student Achievement and Educational Performance</vt:lpstr>
      <vt:lpstr>Annual Performance-Based Oversight Report 2022-2023 Student Achievement and Educational Performance</vt:lpstr>
      <vt:lpstr>Annual Performance-Based Oversight Report 2022-2023 Student Achievement and Educational Performance</vt:lpstr>
      <vt:lpstr>Annual Performance-Based Oversight Report 2022-2023 Organizational Management, Programs and Operations</vt:lpstr>
      <vt:lpstr>Annual Performance-Based Oversight Preparation Guide 2022-2023</vt:lpstr>
      <vt:lpstr>Oversight Report Updates Fiscal</vt:lpstr>
      <vt:lpstr>G5 – Fiscal Condition</vt:lpstr>
      <vt:lpstr>Fiscal Operations Rubrics</vt:lpstr>
      <vt:lpstr>Fiscal Operations Rubrics (cont.)</vt:lpstr>
      <vt:lpstr>Fiscal Operations Rubrics (cont.)</vt:lpstr>
      <vt:lpstr>Fiscal Operations Rubrics (cont.)</vt:lpstr>
      <vt:lpstr>Fiscal Operations Rubrics (cont.)</vt:lpstr>
      <vt:lpstr>Fiscal Operations Preparation Guide 2022-2023</vt:lpstr>
      <vt:lpstr>Fiscal Operations Preparation Guide 2022-2023 (cont.)</vt:lpstr>
      <vt:lpstr>Fiscal Operations Preparation Guide 2022-2023 (cont.)</vt:lpstr>
      <vt:lpstr>Fiscal Operations Preparation Guide 2022-2023 (cont.)</vt:lpstr>
      <vt:lpstr>Attachment H: Facilities</vt:lpstr>
      <vt:lpstr>Attachment H  Facilities Information Updates</vt:lpstr>
      <vt:lpstr>Vendor Certification and DOJ Form</vt:lpstr>
      <vt:lpstr>Minor Updates to the Following Documents </vt:lpstr>
      <vt:lpstr>Q and 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review</dc:title>
  <dc:creator>Cardona, Rene</dc:creator>
  <cp:lastModifiedBy>Birrueta, Gustavo</cp:lastModifiedBy>
  <cp:revision>21</cp:revision>
  <dcterms:created xsi:type="dcterms:W3CDTF">2022-10-04T22:48:40Z</dcterms:created>
  <dcterms:modified xsi:type="dcterms:W3CDTF">2022-10-21T20:49:17Z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